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notesSlides/notesSlide4.xml" ContentType="application/vnd.openxmlformats-officedocument.presentationml.notesSlide+xml"/>
  <Override PartName="/ppt/charts/chart22.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3.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5.xml" ContentType="application/vnd.openxmlformats-officedocument.presentationml.notesSlide+xml"/>
  <Override PartName="/ppt/charts/chart24.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8.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8"/>
  </p:notesMasterIdLst>
  <p:sldIdLst>
    <p:sldId id="262" r:id="rId5"/>
    <p:sldId id="701" r:id="rId6"/>
    <p:sldId id="763" r:id="rId7"/>
    <p:sldId id="767" r:id="rId8"/>
    <p:sldId id="764" r:id="rId9"/>
    <p:sldId id="734" r:id="rId10"/>
    <p:sldId id="721" r:id="rId11"/>
    <p:sldId id="730" r:id="rId12"/>
    <p:sldId id="732" r:id="rId13"/>
    <p:sldId id="733" r:id="rId14"/>
    <p:sldId id="735" r:id="rId15"/>
    <p:sldId id="736" r:id="rId16"/>
    <p:sldId id="738" r:id="rId17"/>
    <p:sldId id="739" r:id="rId18"/>
    <p:sldId id="740" r:id="rId19"/>
    <p:sldId id="741" r:id="rId20"/>
    <p:sldId id="742" r:id="rId21"/>
    <p:sldId id="760" r:id="rId22"/>
    <p:sldId id="761" r:id="rId23"/>
    <p:sldId id="743" r:id="rId24"/>
    <p:sldId id="744" r:id="rId25"/>
    <p:sldId id="745" r:id="rId26"/>
    <p:sldId id="746" r:id="rId27"/>
    <p:sldId id="747" r:id="rId28"/>
    <p:sldId id="748" r:id="rId29"/>
    <p:sldId id="749" r:id="rId30"/>
    <p:sldId id="750" r:id="rId31"/>
    <p:sldId id="752" r:id="rId32"/>
    <p:sldId id="751" r:id="rId33"/>
    <p:sldId id="754" r:id="rId34"/>
    <p:sldId id="755" r:id="rId35"/>
    <p:sldId id="756" r:id="rId36"/>
    <p:sldId id="759" r:id="rId3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FF3"/>
    <a:srgbClr val="C1646E"/>
    <a:srgbClr val="75B990"/>
    <a:srgbClr val="F3DDAA"/>
    <a:srgbClr val="DEBABD"/>
    <a:srgbClr val="CB898F"/>
    <a:srgbClr val="B45D66"/>
    <a:srgbClr val="974D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just format 1 - Dekorfär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88" autoAdjust="0"/>
    <p:restoredTop sz="94005" autoAdjust="0"/>
  </p:normalViewPr>
  <p:slideViewPr>
    <p:cSldViewPr snapToGrid="0">
      <p:cViewPr varScale="1">
        <p:scale>
          <a:sx n="78" d="100"/>
          <a:sy n="78" d="100"/>
        </p:scale>
        <p:origin x="1066" y="77"/>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15.xml"/><Relationship Id="rId1" Type="http://schemas.microsoft.com/office/2011/relationships/chartStyle" Target="style15.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16.xml"/><Relationship Id="rId1" Type="http://schemas.microsoft.com/office/2011/relationships/chartStyle" Target="style16.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17.xml"/><Relationship Id="rId1" Type="http://schemas.microsoft.com/office/2011/relationships/chartStyle" Target="style17.xml"/></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18.xml"/><Relationship Id="rId1" Type="http://schemas.microsoft.com/office/2011/relationships/chartStyle" Target="style18.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40" b="1" i="0" u="none" strike="noStrike" kern="1200" baseline="0" smtId="4294967295">
                <a:solidFill>
                  <a:schemeClr val="tx1"/>
                </a:solidFill>
                <a:latin typeface="arial"/>
                <a:ea typeface="+mn-ea"/>
                <a:cs typeface="+mn-cs"/>
              </a:defRPr>
            </a:pPr>
            <a:r>
              <a:rPr lang="sv-SE"/>
              <a:t>Kön</a:t>
            </a:r>
          </a:p>
        </c:rich>
      </c:tx>
      <c:layout>
        <c:manualLayout>
          <c:xMode val="edge"/>
          <c:yMode val="edge"/>
          <c:x val="0.46179236001320417"/>
          <c:y val="3.3878285114051753E-4"/>
        </c:manualLayout>
      </c:layout>
      <c:overlay val="0"/>
      <c:spPr>
        <a:noFill/>
        <a:ln>
          <a:noFill/>
        </a:ln>
        <a:effectLst/>
      </c:spPr>
      <c:txPr>
        <a:bodyPr rot="0" spcFirstLastPara="1" vertOverflow="ellipsis" vert="horz" wrap="square" anchor="ctr" anchorCtr="1"/>
        <a:lstStyle/>
        <a:p>
          <a:pPr>
            <a:defRPr sz="1440" b="1" i="0" u="none" strike="noStrike" kern="1200" baseline="0" smtId="4294967295">
              <a:solidFill>
                <a:schemeClr val="tx1"/>
              </a:solidFill>
              <a:latin typeface="arial"/>
              <a:ea typeface="+mn-ea"/>
              <a:cs typeface="+mn-cs"/>
            </a:defRPr>
          </a:pPr>
          <a:endParaRPr lang="sv-SE"/>
        </a:p>
      </c:txPr>
    </c:title>
    <c:autoTitleDeleted val="0"/>
    <c:plotArea>
      <c:layout/>
      <c:barChart>
        <c:barDir val="bar"/>
        <c:grouping val="clustered"/>
        <c:varyColors val="0"/>
        <c:ser>
          <c:idx val="0"/>
          <c:order val="0"/>
          <c:tx>
            <c:strRef>
              <c:f>Sheet1!$C$1</c:f>
              <c:strCache>
                <c:ptCount val="1"/>
                <c:pt idx="0">
                  <c:v>2023 (n=204)</c:v>
                </c:pt>
              </c:strCache>
            </c:strRef>
          </c:tx>
          <c:spPr>
            <a:solidFill>
              <a:srgbClr val="DEBABD"/>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Sheet1!$A$2:$A$5</c:f>
              <c:strCache>
                <c:ptCount val="4"/>
                <c:pt idx="0">
                  <c:v>Vill ej ange</c:v>
                </c:pt>
                <c:pt idx="1">
                  <c:v>Har annan könsidentitet</c:v>
                </c:pt>
                <c:pt idx="2">
                  <c:v>Kille</c:v>
                </c:pt>
                <c:pt idx="3">
                  <c:v>Tjej</c:v>
                </c:pt>
              </c:strCache>
            </c:strRef>
          </c:cat>
          <c:val>
            <c:numRef>
              <c:f>Sheet1!$C$2:$C$5</c:f>
              <c:numCache>
                <c:formatCode>0</c:formatCode>
                <c:ptCount val="4"/>
                <c:pt idx="0">
                  <c:v>0</c:v>
                </c:pt>
                <c:pt idx="1">
                  <c:v>0</c:v>
                </c:pt>
                <c:pt idx="2">
                  <c:v>46.078431372548998</c:v>
                </c:pt>
                <c:pt idx="3">
                  <c:v>53.921568627451002</c:v>
                </c:pt>
              </c:numCache>
            </c:numRef>
          </c:val>
          <c:extLst>
            <c:ext xmlns:c16="http://schemas.microsoft.com/office/drawing/2014/chart" uri="{C3380CC4-5D6E-409C-BE32-E72D297353CC}">
              <c16:uniqueId val="{00000000-A942-4A03-85C7-68DE2D1BEA3F}"/>
            </c:ext>
          </c:extLst>
        </c:ser>
        <c:ser>
          <c:idx val="1"/>
          <c:order val="1"/>
          <c:tx>
            <c:strRef>
              <c:f>Sheet1!$D$1</c:f>
              <c:strCache>
                <c:ptCount val="1"/>
                <c:pt idx="0">
                  <c:v>2024 (n=256)</c:v>
                </c:pt>
              </c:strCache>
            </c:strRef>
          </c:tx>
          <c:spPr>
            <a:solidFill>
              <a:srgbClr val="CB898F"/>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Sheet1!$A$2:$A$5</c:f>
              <c:strCache>
                <c:ptCount val="4"/>
                <c:pt idx="0">
                  <c:v>Vill ej ange</c:v>
                </c:pt>
                <c:pt idx="1">
                  <c:v>Har annan könsidentitet</c:v>
                </c:pt>
                <c:pt idx="2">
                  <c:v>Kille</c:v>
                </c:pt>
                <c:pt idx="3">
                  <c:v>Tjej</c:v>
                </c:pt>
              </c:strCache>
            </c:strRef>
          </c:cat>
          <c:val>
            <c:numRef>
              <c:f>Sheet1!$D$2:$D$5</c:f>
              <c:numCache>
                <c:formatCode>0</c:formatCode>
                <c:ptCount val="4"/>
                <c:pt idx="0">
                  <c:v>0.390625</c:v>
                </c:pt>
                <c:pt idx="1">
                  <c:v>0</c:v>
                </c:pt>
                <c:pt idx="2">
                  <c:v>43.359375</c:v>
                </c:pt>
                <c:pt idx="3">
                  <c:v>56.25</c:v>
                </c:pt>
              </c:numCache>
            </c:numRef>
          </c:val>
          <c:extLst>
            <c:ext xmlns:c16="http://schemas.microsoft.com/office/drawing/2014/chart" uri="{C3380CC4-5D6E-409C-BE32-E72D297353CC}">
              <c16:uniqueId val="{00000001-A942-4A03-85C7-68DE2D1BEA3F}"/>
            </c:ext>
          </c:extLst>
        </c:ser>
        <c:ser>
          <c:idx val="2"/>
          <c:order val="2"/>
          <c:tx>
            <c:strRef>
              <c:f>Sheet1!$E$1</c:f>
              <c:strCache>
                <c:ptCount val="1"/>
                <c:pt idx="0">
                  <c:v>2025 (n=235)</c:v>
                </c:pt>
              </c:strCache>
            </c:strRef>
          </c:tx>
          <c:spPr>
            <a:solidFill>
              <a:srgbClr val="B45D66"/>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Sheet1!$A$2:$A$5</c:f>
              <c:strCache>
                <c:ptCount val="4"/>
                <c:pt idx="0">
                  <c:v>Vill ej ange</c:v>
                </c:pt>
                <c:pt idx="1">
                  <c:v>Har annan könsidentitet</c:v>
                </c:pt>
                <c:pt idx="2">
                  <c:v>Kille</c:v>
                </c:pt>
                <c:pt idx="3">
                  <c:v>Tjej</c:v>
                </c:pt>
              </c:strCache>
            </c:strRef>
          </c:cat>
          <c:val>
            <c:numRef>
              <c:f>Sheet1!$E$2:$E$5</c:f>
              <c:numCache>
                <c:formatCode>0</c:formatCode>
                <c:ptCount val="4"/>
                <c:pt idx="0">
                  <c:v>0</c:v>
                </c:pt>
                <c:pt idx="1">
                  <c:v>0</c:v>
                </c:pt>
                <c:pt idx="2">
                  <c:v>49.361702127659598</c:v>
                </c:pt>
                <c:pt idx="3">
                  <c:v>50.638297872340402</c:v>
                </c:pt>
              </c:numCache>
            </c:numRef>
          </c:val>
          <c:extLst>
            <c:ext xmlns:c16="http://schemas.microsoft.com/office/drawing/2014/chart" uri="{C3380CC4-5D6E-409C-BE32-E72D297353CC}">
              <c16:uniqueId val="{00000002-A942-4A03-85C7-68DE2D1BEA3F}"/>
            </c:ext>
          </c:extLst>
        </c:ser>
        <c:ser>
          <c:idx val="3"/>
          <c:order val="3"/>
          <c:tx>
            <c:strRef>
              <c:f>Sheet1!$F$1</c:f>
              <c:strCache>
                <c:ptCount val="1"/>
                <c:pt idx="0">
                  <c:v>2026 (n=354)</c:v>
                </c:pt>
              </c:strCache>
            </c:strRef>
          </c:tx>
          <c:spPr>
            <a:solidFill>
              <a:srgbClr val="974D5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Sheet1!$A$2:$A$5</c:f>
              <c:strCache>
                <c:ptCount val="4"/>
                <c:pt idx="0">
                  <c:v>Vill ej ange</c:v>
                </c:pt>
                <c:pt idx="1">
                  <c:v>Har annan könsidentitet</c:v>
                </c:pt>
                <c:pt idx="2">
                  <c:v>Kille</c:v>
                </c:pt>
                <c:pt idx="3">
                  <c:v>Tjej</c:v>
                </c:pt>
              </c:strCache>
            </c:strRef>
          </c:cat>
          <c:val>
            <c:numRef>
              <c:f>Sheet1!$F$2:$F$5</c:f>
              <c:numCache>
                <c:formatCode>0</c:formatCode>
                <c:ptCount val="4"/>
                <c:pt idx="0">
                  <c:v>0.84745762711864403</c:v>
                </c:pt>
                <c:pt idx="1">
                  <c:v>0.28248587570621497</c:v>
                </c:pt>
                <c:pt idx="2">
                  <c:v>40.677966101694899</c:v>
                </c:pt>
                <c:pt idx="3">
                  <c:v>58.1920903954802</c:v>
                </c:pt>
              </c:numCache>
            </c:numRef>
          </c:val>
          <c:extLst>
            <c:ext xmlns:c16="http://schemas.microsoft.com/office/drawing/2014/chart" uri="{C3380CC4-5D6E-409C-BE32-E72D297353CC}">
              <c16:uniqueId val="{00000003-A942-4A03-85C7-68DE2D1BEA3F}"/>
            </c:ext>
          </c:extLst>
        </c:ser>
        <c:dLbls>
          <c:dLblPos val="outEnd"/>
          <c:showLegendKey val="0"/>
          <c:showVal val="1"/>
          <c:showCatName val="0"/>
          <c:showSerName val="0"/>
          <c:showPercent val="0"/>
          <c:showBubbleSize val="0"/>
        </c:dLbls>
        <c:gapWidth val="5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100"/>
          <c:min val="0"/>
        </c:scaling>
        <c:delete val="0"/>
        <c:axPos val="b"/>
        <c:numFmt formatCode="General\%"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25"/>
      </c:valAx>
      <c:spPr>
        <a:solidFill>
          <a:srgbClr val="FFFFFF">
            <a:alpha val="0"/>
          </a:srgbClr>
        </a:soli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40" b="1" i="0" u="none" strike="noStrike" kern="1200" baseline="0" smtId="4294967295">
                <a:solidFill>
                  <a:schemeClr val="tx1"/>
                </a:solidFill>
                <a:latin typeface="arial"/>
                <a:ea typeface="+mn-ea"/>
                <a:cs typeface="+mn-cs"/>
              </a:defRPr>
            </a:pPr>
            <a:r>
              <a:rPr lang="sv-SE" dirty="0"/>
              <a:t>Ålder</a:t>
            </a:r>
          </a:p>
        </c:rich>
      </c:tx>
      <c:layout>
        <c:manualLayout>
          <c:xMode val="edge"/>
          <c:yMode val="edge"/>
          <c:x val="0.450412558140035"/>
          <c:y val="3.3878285114051753E-4"/>
        </c:manualLayout>
      </c:layout>
      <c:overlay val="0"/>
      <c:spPr>
        <a:noFill/>
        <a:ln>
          <a:noFill/>
        </a:ln>
        <a:effectLst/>
      </c:spPr>
      <c:txPr>
        <a:bodyPr rot="0" spcFirstLastPara="1" vertOverflow="ellipsis" vert="horz" wrap="square" anchor="ctr" anchorCtr="1"/>
        <a:lstStyle/>
        <a:p>
          <a:pPr>
            <a:defRPr sz="1440" b="1" i="0" u="none" strike="noStrike" kern="1200" baseline="0" smtId="4294967295">
              <a:solidFill>
                <a:schemeClr val="tx1"/>
              </a:solidFill>
              <a:latin typeface="arial"/>
              <a:ea typeface="+mn-ea"/>
              <a:cs typeface="+mn-cs"/>
            </a:defRPr>
          </a:pPr>
          <a:endParaRPr lang="sv-SE"/>
        </a:p>
      </c:txPr>
    </c:title>
    <c:autoTitleDeleted val="0"/>
    <c:plotArea>
      <c:layout/>
      <c:barChart>
        <c:barDir val="bar"/>
        <c:grouping val="clustered"/>
        <c:varyColors val="0"/>
        <c:ser>
          <c:idx val="0"/>
          <c:order val="0"/>
          <c:tx>
            <c:strRef>
              <c:f>Sheet1!$C$1</c:f>
              <c:strCache>
                <c:ptCount val="1"/>
                <c:pt idx="0">
                  <c:v>2023 (n=204)</c:v>
                </c:pt>
              </c:strCache>
            </c:strRef>
          </c:tx>
          <c:spPr>
            <a:solidFill>
              <a:srgbClr val="DEBABD"/>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Sheet1!$A$2:$A$5</c:f>
              <c:strCache>
                <c:ptCount val="4"/>
                <c:pt idx="0">
                  <c:v>16 år</c:v>
                </c:pt>
                <c:pt idx="1">
                  <c:v>15 år</c:v>
                </c:pt>
                <c:pt idx="2">
                  <c:v>14 år</c:v>
                </c:pt>
                <c:pt idx="3">
                  <c:v>13 år</c:v>
                </c:pt>
              </c:strCache>
            </c:strRef>
          </c:cat>
          <c:val>
            <c:numRef>
              <c:f>Sheet1!$C$2:$C$5</c:f>
              <c:numCache>
                <c:formatCode>0</c:formatCode>
                <c:ptCount val="4"/>
                <c:pt idx="0">
                  <c:v>15.1960784313725</c:v>
                </c:pt>
                <c:pt idx="1">
                  <c:v>24.019607843137301</c:v>
                </c:pt>
                <c:pt idx="2">
                  <c:v>31.372549019607799</c:v>
                </c:pt>
                <c:pt idx="3">
                  <c:v>29.411764705882401</c:v>
                </c:pt>
              </c:numCache>
            </c:numRef>
          </c:val>
          <c:extLst>
            <c:ext xmlns:c16="http://schemas.microsoft.com/office/drawing/2014/chart" uri="{C3380CC4-5D6E-409C-BE32-E72D297353CC}">
              <c16:uniqueId val="{00000000-5499-4116-9D88-ED0CFBDE157D}"/>
            </c:ext>
          </c:extLst>
        </c:ser>
        <c:ser>
          <c:idx val="1"/>
          <c:order val="1"/>
          <c:tx>
            <c:strRef>
              <c:f>Sheet1!$D$1</c:f>
              <c:strCache>
                <c:ptCount val="1"/>
                <c:pt idx="0">
                  <c:v>2024 (n=256)</c:v>
                </c:pt>
              </c:strCache>
            </c:strRef>
          </c:tx>
          <c:spPr>
            <a:solidFill>
              <a:srgbClr val="CB898F"/>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Sheet1!$A$2:$A$5</c:f>
              <c:strCache>
                <c:ptCount val="4"/>
                <c:pt idx="0">
                  <c:v>16 år</c:v>
                </c:pt>
                <c:pt idx="1">
                  <c:v>15 år</c:v>
                </c:pt>
                <c:pt idx="2">
                  <c:v>14 år</c:v>
                </c:pt>
                <c:pt idx="3">
                  <c:v>13 år</c:v>
                </c:pt>
              </c:strCache>
            </c:strRef>
          </c:cat>
          <c:val>
            <c:numRef>
              <c:f>Sheet1!$D$2:$D$5</c:f>
              <c:numCache>
                <c:formatCode>0</c:formatCode>
                <c:ptCount val="4"/>
                <c:pt idx="0">
                  <c:v>24.6</c:v>
                </c:pt>
                <c:pt idx="1">
                  <c:v>25.4</c:v>
                </c:pt>
                <c:pt idx="2">
                  <c:v>27.7</c:v>
                </c:pt>
                <c:pt idx="3">
                  <c:v>22.3</c:v>
                </c:pt>
              </c:numCache>
            </c:numRef>
          </c:val>
          <c:extLst>
            <c:ext xmlns:c16="http://schemas.microsoft.com/office/drawing/2014/chart" uri="{C3380CC4-5D6E-409C-BE32-E72D297353CC}">
              <c16:uniqueId val="{00000001-5499-4116-9D88-ED0CFBDE157D}"/>
            </c:ext>
          </c:extLst>
        </c:ser>
        <c:ser>
          <c:idx val="2"/>
          <c:order val="2"/>
          <c:tx>
            <c:strRef>
              <c:f>Sheet1!$E$1</c:f>
              <c:strCache>
                <c:ptCount val="1"/>
                <c:pt idx="0">
                  <c:v>2025 (n=235)</c:v>
                </c:pt>
              </c:strCache>
            </c:strRef>
          </c:tx>
          <c:spPr>
            <a:solidFill>
              <a:srgbClr val="B45D66"/>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Sheet1!$A$2:$A$5</c:f>
              <c:strCache>
                <c:ptCount val="4"/>
                <c:pt idx="0">
                  <c:v>16 år</c:v>
                </c:pt>
                <c:pt idx="1">
                  <c:v>15 år</c:v>
                </c:pt>
                <c:pt idx="2">
                  <c:v>14 år</c:v>
                </c:pt>
                <c:pt idx="3">
                  <c:v>13 år</c:v>
                </c:pt>
              </c:strCache>
            </c:strRef>
          </c:cat>
          <c:val>
            <c:numRef>
              <c:f>Sheet1!$E$2:$E$5</c:f>
              <c:numCache>
                <c:formatCode>0</c:formatCode>
                <c:ptCount val="4"/>
                <c:pt idx="0">
                  <c:v>14</c:v>
                </c:pt>
                <c:pt idx="1">
                  <c:v>21.7</c:v>
                </c:pt>
                <c:pt idx="2">
                  <c:v>34.5</c:v>
                </c:pt>
                <c:pt idx="3">
                  <c:v>29.8</c:v>
                </c:pt>
              </c:numCache>
            </c:numRef>
          </c:val>
          <c:extLst>
            <c:ext xmlns:c16="http://schemas.microsoft.com/office/drawing/2014/chart" uri="{C3380CC4-5D6E-409C-BE32-E72D297353CC}">
              <c16:uniqueId val="{00000002-5499-4116-9D88-ED0CFBDE157D}"/>
            </c:ext>
          </c:extLst>
        </c:ser>
        <c:ser>
          <c:idx val="3"/>
          <c:order val="3"/>
          <c:tx>
            <c:strRef>
              <c:f>Sheet1!$F$1</c:f>
              <c:strCache>
                <c:ptCount val="1"/>
                <c:pt idx="0">
                  <c:v>2026 (n=354)</c:v>
                </c:pt>
              </c:strCache>
            </c:strRef>
          </c:tx>
          <c:spPr>
            <a:solidFill>
              <a:srgbClr val="974D5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Sheet1!$A$2:$A$5</c:f>
              <c:strCache>
                <c:ptCount val="4"/>
                <c:pt idx="0">
                  <c:v>16 år</c:v>
                </c:pt>
                <c:pt idx="1">
                  <c:v>15 år</c:v>
                </c:pt>
                <c:pt idx="2">
                  <c:v>14 år</c:v>
                </c:pt>
                <c:pt idx="3">
                  <c:v>13 år</c:v>
                </c:pt>
              </c:strCache>
            </c:strRef>
          </c:cat>
          <c:val>
            <c:numRef>
              <c:f>Sheet1!$F$2:$F$5</c:f>
              <c:numCache>
                <c:formatCode>0</c:formatCode>
                <c:ptCount val="4"/>
                <c:pt idx="0">
                  <c:v>12.1</c:v>
                </c:pt>
                <c:pt idx="1">
                  <c:v>13.3</c:v>
                </c:pt>
                <c:pt idx="2">
                  <c:v>37.299999999999997</c:v>
                </c:pt>
                <c:pt idx="3">
                  <c:v>37.299999999999997</c:v>
                </c:pt>
              </c:numCache>
            </c:numRef>
          </c:val>
          <c:extLst>
            <c:ext xmlns:c16="http://schemas.microsoft.com/office/drawing/2014/chart" uri="{C3380CC4-5D6E-409C-BE32-E72D297353CC}">
              <c16:uniqueId val="{00000003-5499-4116-9D88-ED0CFBDE157D}"/>
            </c:ext>
          </c:extLst>
        </c:ser>
        <c:dLbls>
          <c:dLblPos val="outEnd"/>
          <c:showLegendKey val="0"/>
          <c:showVal val="1"/>
          <c:showCatName val="0"/>
          <c:showSerName val="0"/>
          <c:showPercent val="0"/>
          <c:showBubbleSize val="0"/>
        </c:dLbls>
        <c:gapWidth val="5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100"/>
          <c:min val="0"/>
        </c:scaling>
        <c:delete val="0"/>
        <c:axPos val="b"/>
        <c:numFmt formatCode="General\%"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25"/>
      </c:valAx>
      <c:spPr>
        <a:solidFill>
          <a:srgbClr val="FFFFFF">
            <a:alpha val="0"/>
          </a:srgbClr>
        </a:soli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lgn="ctr">
              <a:defRPr sz="1440" b="1" i="0" u="none" strike="noStrike" kern="1200" baseline="0" smtId="4294967295">
                <a:solidFill>
                  <a:schemeClr val="tx1"/>
                </a:solidFill>
                <a:latin typeface="arial"/>
                <a:ea typeface="+mn-ea"/>
                <a:cs typeface="+mn-cs"/>
              </a:defRPr>
            </a:pPr>
            <a:r>
              <a:rPr lang="sv-SE" dirty="0"/>
              <a:t>Vilken del av Sverige kommer du från?</a:t>
            </a:r>
          </a:p>
        </c:rich>
      </c:tx>
      <c:layout>
        <c:manualLayout>
          <c:xMode val="edge"/>
          <c:yMode val="edge"/>
          <c:x val="0.19285341273985845"/>
          <c:y val="3.3878285114051753E-4"/>
        </c:manualLayout>
      </c:layout>
      <c:overlay val="0"/>
      <c:spPr>
        <a:noFill/>
        <a:ln>
          <a:noFill/>
        </a:ln>
        <a:effectLst/>
      </c:spPr>
      <c:txPr>
        <a:bodyPr rot="0" spcFirstLastPara="1" vertOverflow="ellipsis" vert="horz" wrap="square" anchor="ctr" anchorCtr="1"/>
        <a:lstStyle/>
        <a:p>
          <a:pPr algn="ctr">
            <a:defRPr sz="1440" b="1" i="0" u="none" strike="noStrike" kern="1200" baseline="0" smtId="4294967295">
              <a:solidFill>
                <a:schemeClr val="tx1"/>
              </a:solidFill>
              <a:latin typeface="arial"/>
              <a:ea typeface="+mn-ea"/>
              <a:cs typeface="+mn-cs"/>
            </a:defRPr>
          </a:pPr>
          <a:endParaRPr lang="sv-SE"/>
        </a:p>
      </c:txPr>
    </c:title>
    <c:autoTitleDeleted val="0"/>
    <c:plotArea>
      <c:layout/>
      <c:barChart>
        <c:barDir val="bar"/>
        <c:grouping val="clustered"/>
        <c:varyColors val="0"/>
        <c:ser>
          <c:idx val="0"/>
          <c:order val="0"/>
          <c:tx>
            <c:strRef>
              <c:f>Sheet1!$C$1</c:f>
              <c:strCache>
                <c:ptCount val="1"/>
                <c:pt idx="0">
                  <c:v>2023 (n=204)</c:v>
                </c:pt>
              </c:strCache>
            </c:strRef>
          </c:tx>
          <c:spPr>
            <a:solidFill>
              <a:srgbClr val="DEBABD"/>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Sheet1!$A$2:$A$4</c:f>
              <c:strCache>
                <c:ptCount val="3"/>
                <c:pt idx="0">
                  <c:v>Norrland</c:v>
                </c:pt>
                <c:pt idx="1">
                  <c:v>Svealand</c:v>
                </c:pt>
                <c:pt idx="2">
                  <c:v>Götaland</c:v>
                </c:pt>
              </c:strCache>
            </c:strRef>
          </c:cat>
          <c:val>
            <c:numRef>
              <c:f>Sheet1!$C$2:$C$4</c:f>
              <c:numCache>
                <c:formatCode>0</c:formatCode>
                <c:ptCount val="3"/>
                <c:pt idx="0">
                  <c:v>61.764705882352999</c:v>
                </c:pt>
                <c:pt idx="1">
                  <c:v>26.470588235294102</c:v>
                </c:pt>
                <c:pt idx="2">
                  <c:v>11.764705882352899</c:v>
                </c:pt>
              </c:numCache>
            </c:numRef>
          </c:val>
          <c:extLst>
            <c:ext xmlns:c16="http://schemas.microsoft.com/office/drawing/2014/chart" uri="{C3380CC4-5D6E-409C-BE32-E72D297353CC}">
              <c16:uniqueId val="{00000000-A942-4A03-85C7-68DE2D1BEA3F}"/>
            </c:ext>
          </c:extLst>
        </c:ser>
        <c:ser>
          <c:idx val="1"/>
          <c:order val="1"/>
          <c:tx>
            <c:strRef>
              <c:f>Sheet1!$D$1</c:f>
              <c:strCache>
                <c:ptCount val="1"/>
                <c:pt idx="0">
                  <c:v>2024 (n=256)</c:v>
                </c:pt>
              </c:strCache>
            </c:strRef>
          </c:tx>
          <c:spPr>
            <a:solidFill>
              <a:srgbClr val="CB898F"/>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Sheet1!$A$2:$A$4</c:f>
              <c:strCache>
                <c:ptCount val="3"/>
                <c:pt idx="0">
                  <c:v>Norrland</c:v>
                </c:pt>
                <c:pt idx="1">
                  <c:v>Svealand</c:v>
                </c:pt>
                <c:pt idx="2">
                  <c:v>Götaland</c:v>
                </c:pt>
              </c:strCache>
            </c:strRef>
          </c:cat>
          <c:val>
            <c:numRef>
              <c:f>Sheet1!$D$2:$D$4</c:f>
              <c:numCache>
                <c:formatCode>0</c:formatCode>
                <c:ptCount val="3"/>
                <c:pt idx="0">
                  <c:v>47.7</c:v>
                </c:pt>
                <c:pt idx="1">
                  <c:v>27.7</c:v>
                </c:pt>
                <c:pt idx="2">
                  <c:v>24.6</c:v>
                </c:pt>
              </c:numCache>
            </c:numRef>
          </c:val>
          <c:extLst>
            <c:ext xmlns:c16="http://schemas.microsoft.com/office/drawing/2014/chart" uri="{C3380CC4-5D6E-409C-BE32-E72D297353CC}">
              <c16:uniqueId val="{00000001-A942-4A03-85C7-68DE2D1BEA3F}"/>
            </c:ext>
          </c:extLst>
        </c:ser>
        <c:ser>
          <c:idx val="2"/>
          <c:order val="2"/>
          <c:tx>
            <c:strRef>
              <c:f>Sheet1!$E$1</c:f>
              <c:strCache>
                <c:ptCount val="1"/>
                <c:pt idx="0">
                  <c:v>2025 (n=235)</c:v>
                </c:pt>
              </c:strCache>
            </c:strRef>
          </c:tx>
          <c:spPr>
            <a:solidFill>
              <a:srgbClr val="B45D66"/>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Sheet1!$A$2:$A$4</c:f>
              <c:strCache>
                <c:ptCount val="3"/>
                <c:pt idx="0">
                  <c:v>Norrland</c:v>
                </c:pt>
                <c:pt idx="1">
                  <c:v>Svealand</c:v>
                </c:pt>
                <c:pt idx="2">
                  <c:v>Götaland</c:v>
                </c:pt>
              </c:strCache>
            </c:strRef>
          </c:cat>
          <c:val>
            <c:numRef>
              <c:f>Sheet1!$E$2:$E$4</c:f>
              <c:numCache>
                <c:formatCode>0</c:formatCode>
                <c:ptCount val="3"/>
                <c:pt idx="0">
                  <c:v>42.6</c:v>
                </c:pt>
                <c:pt idx="1">
                  <c:v>32.799999999999997</c:v>
                </c:pt>
                <c:pt idx="2">
                  <c:v>24.7</c:v>
                </c:pt>
              </c:numCache>
            </c:numRef>
          </c:val>
          <c:extLst>
            <c:ext xmlns:c16="http://schemas.microsoft.com/office/drawing/2014/chart" uri="{C3380CC4-5D6E-409C-BE32-E72D297353CC}">
              <c16:uniqueId val="{00000002-A942-4A03-85C7-68DE2D1BEA3F}"/>
            </c:ext>
          </c:extLst>
        </c:ser>
        <c:ser>
          <c:idx val="3"/>
          <c:order val="3"/>
          <c:tx>
            <c:strRef>
              <c:f>Sheet1!$F$1</c:f>
              <c:strCache>
                <c:ptCount val="1"/>
                <c:pt idx="0">
                  <c:v>2026 (n=354)</c:v>
                </c:pt>
              </c:strCache>
            </c:strRef>
          </c:tx>
          <c:spPr>
            <a:solidFill>
              <a:srgbClr val="974D5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Sheet1!$A$2:$A$4</c:f>
              <c:strCache>
                <c:ptCount val="3"/>
                <c:pt idx="0">
                  <c:v>Norrland</c:v>
                </c:pt>
                <c:pt idx="1">
                  <c:v>Svealand</c:v>
                </c:pt>
                <c:pt idx="2">
                  <c:v>Götaland</c:v>
                </c:pt>
              </c:strCache>
            </c:strRef>
          </c:cat>
          <c:val>
            <c:numRef>
              <c:f>Sheet1!$F$2:$F$4</c:f>
              <c:numCache>
                <c:formatCode>0</c:formatCode>
                <c:ptCount val="3"/>
                <c:pt idx="0">
                  <c:v>41.8</c:v>
                </c:pt>
                <c:pt idx="1">
                  <c:v>42.7</c:v>
                </c:pt>
                <c:pt idx="2">
                  <c:v>15.5</c:v>
                </c:pt>
              </c:numCache>
            </c:numRef>
          </c:val>
          <c:extLst>
            <c:ext xmlns:c16="http://schemas.microsoft.com/office/drawing/2014/chart" uri="{C3380CC4-5D6E-409C-BE32-E72D297353CC}">
              <c16:uniqueId val="{00000003-A942-4A03-85C7-68DE2D1BEA3F}"/>
            </c:ext>
          </c:extLst>
        </c:ser>
        <c:dLbls>
          <c:dLblPos val="outEnd"/>
          <c:showLegendKey val="0"/>
          <c:showVal val="1"/>
          <c:showCatName val="0"/>
          <c:showSerName val="0"/>
          <c:showPercent val="0"/>
          <c:showBubbleSize val="0"/>
        </c:dLbls>
        <c:gapWidth val="5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100"/>
          <c:min val="0"/>
        </c:scaling>
        <c:delete val="0"/>
        <c:axPos val="b"/>
        <c:numFmt formatCode="General\%"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25"/>
      </c:valAx>
      <c:spPr>
        <a:solidFill>
          <a:srgbClr val="FFFFFF">
            <a:alpha val="0"/>
          </a:srgbClr>
        </a:soli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40" b="1" i="0" u="none" strike="noStrike" kern="1200" baseline="0" smtId="4294967295">
                <a:solidFill>
                  <a:schemeClr val="tx1"/>
                </a:solidFill>
                <a:latin typeface="arial"/>
                <a:ea typeface="+mn-ea"/>
                <a:cs typeface="+mn-cs"/>
              </a:defRPr>
            </a:pPr>
            <a:r>
              <a:rPr lang="sv-SE" dirty="0"/>
              <a:t>Hur stort samhälle bor du i?</a:t>
            </a:r>
          </a:p>
        </c:rich>
      </c:tx>
      <c:layout>
        <c:manualLayout>
          <c:xMode val="edge"/>
          <c:yMode val="edge"/>
          <c:x val="0.2683357281693286"/>
          <c:y val="3.3878285114051753E-4"/>
        </c:manualLayout>
      </c:layout>
      <c:overlay val="0"/>
      <c:spPr>
        <a:noFill/>
        <a:ln>
          <a:noFill/>
        </a:ln>
        <a:effectLst/>
      </c:spPr>
      <c:txPr>
        <a:bodyPr rot="0" spcFirstLastPara="1" vertOverflow="ellipsis" vert="horz" wrap="square" anchor="ctr" anchorCtr="1"/>
        <a:lstStyle/>
        <a:p>
          <a:pPr>
            <a:defRPr sz="1440" b="1" i="0" u="none" strike="noStrike" kern="1200" baseline="0" smtId="4294967295">
              <a:solidFill>
                <a:schemeClr val="tx1"/>
              </a:solidFill>
              <a:latin typeface="arial"/>
              <a:ea typeface="+mn-ea"/>
              <a:cs typeface="+mn-cs"/>
            </a:defRPr>
          </a:pPr>
          <a:endParaRPr lang="sv-SE"/>
        </a:p>
      </c:txPr>
    </c:title>
    <c:autoTitleDeleted val="0"/>
    <c:plotArea>
      <c:layout/>
      <c:barChart>
        <c:barDir val="bar"/>
        <c:grouping val="clustered"/>
        <c:varyColors val="0"/>
        <c:ser>
          <c:idx val="0"/>
          <c:order val="0"/>
          <c:tx>
            <c:strRef>
              <c:f>Sheet1!$C$1</c:f>
              <c:strCache>
                <c:ptCount val="1"/>
                <c:pt idx="0">
                  <c:v>2023 (n=204)</c:v>
                </c:pt>
              </c:strCache>
            </c:strRef>
          </c:tx>
          <c:spPr>
            <a:solidFill>
              <a:srgbClr val="DEBABD"/>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Sheet1!$A$2:$A$5</c:f>
              <c:strCache>
                <c:ptCount val="4"/>
                <c:pt idx="0">
                  <c:v>Mindre än 15.000 invånare</c:v>
                </c:pt>
                <c:pt idx="1">
                  <c:v>Mellan 15.000 och 39.000 invånare</c:v>
                </c:pt>
                <c:pt idx="2">
                  <c:v>Mellan 40.000 och 199.000 invånare</c:v>
                </c:pt>
                <c:pt idx="3">
                  <c:v>Större än 200.000 invånare</c:v>
                </c:pt>
              </c:strCache>
            </c:strRef>
          </c:cat>
          <c:val>
            <c:numRef>
              <c:f>Sheet1!$C$2:$C$5</c:f>
              <c:numCache>
                <c:formatCode>0</c:formatCode>
                <c:ptCount val="4"/>
                <c:pt idx="0">
                  <c:v>32.843137254901997</c:v>
                </c:pt>
                <c:pt idx="1">
                  <c:v>23.529411764705898</c:v>
                </c:pt>
                <c:pt idx="2">
                  <c:v>36.764705882352899</c:v>
                </c:pt>
                <c:pt idx="3">
                  <c:v>6.8627450980392197</c:v>
                </c:pt>
              </c:numCache>
            </c:numRef>
          </c:val>
          <c:extLst>
            <c:ext xmlns:c16="http://schemas.microsoft.com/office/drawing/2014/chart" uri="{C3380CC4-5D6E-409C-BE32-E72D297353CC}">
              <c16:uniqueId val="{00000000-5499-4116-9D88-ED0CFBDE157D}"/>
            </c:ext>
          </c:extLst>
        </c:ser>
        <c:ser>
          <c:idx val="1"/>
          <c:order val="1"/>
          <c:tx>
            <c:strRef>
              <c:f>Sheet1!$D$1</c:f>
              <c:strCache>
                <c:ptCount val="1"/>
                <c:pt idx="0">
                  <c:v>2024 (n=256)</c:v>
                </c:pt>
              </c:strCache>
            </c:strRef>
          </c:tx>
          <c:spPr>
            <a:solidFill>
              <a:srgbClr val="CB898F"/>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Sheet1!$A$2:$A$5</c:f>
              <c:strCache>
                <c:ptCount val="4"/>
                <c:pt idx="0">
                  <c:v>Mindre än 15.000 invånare</c:v>
                </c:pt>
                <c:pt idx="1">
                  <c:v>Mellan 15.000 och 39.000 invånare</c:v>
                </c:pt>
                <c:pt idx="2">
                  <c:v>Mellan 40.000 och 199.000 invånare</c:v>
                </c:pt>
                <c:pt idx="3">
                  <c:v>Större än 200.000 invånare</c:v>
                </c:pt>
              </c:strCache>
            </c:strRef>
          </c:cat>
          <c:val>
            <c:numRef>
              <c:f>Sheet1!$D$2:$D$5</c:f>
              <c:numCache>
                <c:formatCode>0</c:formatCode>
                <c:ptCount val="4"/>
                <c:pt idx="0">
                  <c:v>38.299999999999997</c:v>
                </c:pt>
                <c:pt idx="1">
                  <c:v>16.399999999999999</c:v>
                </c:pt>
                <c:pt idx="2">
                  <c:v>34</c:v>
                </c:pt>
                <c:pt idx="3">
                  <c:v>11.3</c:v>
                </c:pt>
              </c:numCache>
            </c:numRef>
          </c:val>
          <c:extLst>
            <c:ext xmlns:c16="http://schemas.microsoft.com/office/drawing/2014/chart" uri="{C3380CC4-5D6E-409C-BE32-E72D297353CC}">
              <c16:uniqueId val="{00000001-5499-4116-9D88-ED0CFBDE157D}"/>
            </c:ext>
          </c:extLst>
        </c:ser>
        <c:ser>
          <c:idx val="2"/>
          <c:order val="2"/>
          <c:tx>
            <c:strRef>
              <c:f>Sheet1!$E$1</c:f>
              <c:strCache>
                <c:ptCount val="1"/>
                <c:pt idx="0">
                  <c:v>2025 (n=235)</c:v>
                </c:pt>
              </c:strCache>
            </c:strRef>
          </c:tx>
          <c:spPr>
            <a:solidFill>
              <a:srgbClr val="B45D66"/>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Sheet1!$A$2:$A$5</c:f>
              <c:strCache>
                <c:ptCount val="4"/>
                <c:pt idx="0">
                  <c:v>Mindre än 15.000 invånare</c:v>
                </c:pt>
                <c:pt idx="1">
                  <c:v>Mellan 15.000 och 39.000 invånare</c:v>
                </c:pt>
                <c:pt idx="2">
                  <c:v>Mellan 40.000 och 199.000 invånare</c:v>
                </c:pt>
                <c:pt idx="3">
                  <c:v>Större än 200.000 invånare</c:v>
                </c:pt>
              </c:strCache>
            </c:strRef>
          </c:cat>
          <c:val>
            <c:numRef>
              <c:f>Sheet1!$E$2:$E$5</c:f>
              <c:numCache>
                <c:formatCode>0</c:formatCode>
                <c:ptCount val="4"/>
                <c:pt idx="0">
                  <c:v>34.9</c:v>
                </c:pt>
                <c:pt idx="1">
                  <c:v>17</c:v>
                </c:pt>
                <c:pt idx="2">
                  <c:v>32.799999999999997</c:v>
                </c:pt>
                <c:pt idx="3">
                  <c:v>15.3</c:v>
                </c:pt>
              </c:numCache>
            </c:numRef>
          </c:val>
          <c:extLst>
            <c:ext xmlns:c16="http://schemas.microsoft.com/office/drawing/2014/chart" uri="{C3380CC4-5D6E-409C-BE32-E72D297353CC}">
              <c16:uniqueId val="{00000002-5499-4116-9D88-ED0CFBDE157D}"/>
            </c:ext>
          </c:extLst>
        </c:ser>
        <c:ser>
          <c:idx val="3"/>
          <c:order val="3"/>
          <c:tx>
            <c:strRef>
              <c:f>Sheet1!$F$1</c:f>
              <c:strCache>
                <c:ptCount val="1"/>
                <c:pt idx="0">
                  <c:v>2026 (n=354)</c:v>
                </c:pt>
              </c:strCache>
            </c:strRef>
          </c:tx>
          <c:spPr>
            <a:solidFill>
              <a:srgbClr val="974D5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Sheet1!$A$2:$A$5</c:f>
              <c:strCache>
                <c:ptCount val="4"/>
                <c:pt idx="0">
                  <c:v>Mindre än 15.000 invånare</c:v>
                </c:pt>
                <c:pt idx="1">
                  <c:v>Mellan 15.000 och 39.000 invånare</c:v>
                </c:pt>
                <c:pt idx="2">
                  <c:v>Mellan 40.000 och 199.000 invånare</c:v>
                </c:pt>
                <c:pt idx="3">
                  <c:v>Större än 200.000 invånare</c:v>
                </c:pt>
              </c:strCache>
            </c:strRef>
          </c:cat>
          <c:val>
            <c:numRef>
              <c:f>Sheet1!$F$2:$F$5</c:f>
              <c:numCache>
                <c:formatCode>0</c:formatCode>
                <c:ptCount val="4"/>
                <c:pt idx="0">
                  <c:v>27.4</c:v>
                </c:pt>
                <c:pt idx="1">
                  <c:v>18.600000000000001</c:v>
                </c:pt>
                <c:pt idx="2">
                  <c:v>39.5</c:v>
                </c:pt>
                <c:pt idx="3">
                  <c:v>14.4</c:v>
                </c:pt>
              </c:numCache>
            </c:numRef>
          </c:val>
          <c:extLst>
            <c:ext xmlns:c16="http://schemas.microsoft.com/office/drawing/2014/chart" uri="{C3380CC4-5D6E-409C-BE32-E72D297353CC}">
              <c16:uniqueId val="{00000003-5499-4116-9D88-ED0CFBDE157D}"/>
            </c:ext>
          </c:extLst>
        </c:ser>
        <c:dLbls>
          <c:dLblPos val="outEnd"/>
          <c:showLegendKey val="0"/>
          <c:showVal val="1"/>
          <c:showCatName val="0"/>
          <c:showSerName val="0"/>
          <c:showPercent val="0"/>
          <c:showBubbleSize val="0"/>
        </c:dLbls>
        <c:gapWidth val="5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lgn="r">
              <a:defRPr sz="120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100"/>
          <c:min val="0"/>
        </c:scaling>
        <c:delete val="0"/>
        <c:axPos val="b"/>
        <c:numFmt formatCode="General\%"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25"/>
      </c:valAx>
      <c:spPr>
        <a:solidFill>
          <a:srgbClr val="FFFFFF">
            <a:alpha val="0"/>
          </a:srgbClr>
        </a:soli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Sheet1!$F$1</c:f>
              <c:strCache>
                <c:ptCount val="1"/>
                <c:pt idx="0">
                  <c:v>2026 (n=354)</c:v>
                </c:pt>
              </c:strCache>
            </c:strRef>
          </c:tx>
          <c:spPr>
            <a:solidFill>
              <a:srgbClr val="974D5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Sheet1!$A$2:$A$12</c:f>
              <c:strCache>
                <c:ptCount val="11"/>
                <c:pt idx="0">
                  <c:v>Inget av ovan</c:v>
                </c:pt>
                <c:pt idx="1">
                  <c:v>Jag hade kompis/kompisar som åkte längdskidor redan innan jag började träna med klubben</c:v>
                </c:pt>
                <c:pt idx="2">
                  <c:v>Någon av mina vårdnadshavare har skidbakgrund (tränat/tävlat i längdskidåkning)</c:v>
                </c:pt>
                <c:pt idx="3">
                  <c:v>Någon av mina vårdnadshavare är ledare/tränare i skidklubben</c:v>
                </c:pt>
                <c:pt idx="4">
                  <c:v>Det finns asfaltsslinga/rullskidbana på orten där jag bor</c:v>
                </c:pt>
                <c:pt idx="5">
                  <c:v>Någon av mina vårdnadshavare har idrottsbakgrund från annan idrott än längdskidåkning (tränat/tävlat i någon idrott)</c:v>
                </c:pt>
                <c:pt idx="6">
                  <c:v>Jag har alltid med mig någon av mina vårdnadshavare på tävling (hjälper mig med vallning och andra delar runt tävlingen)</c:v>
                </c:pt>
                <c:pt idx="7">
                  <c:v>Det finns ett elljusspår i närheten av där jag bor</c:v>
                </c:pt>
                <c:pt idx="8">
                  <c:v>Någon i min familj har baskunskap om vallning</c:v>
                </c:pt>
                <c:pt idx="9">
                  <c:v>Jag har kompis/kompisar som åker längdskidor för andra klubbar än min egen</c:v>
                </c:pt>
                <c:pt idx="10">
                  <c:v>Jag anser att jag som barn vuxit upp i en aktiv familj (familjen har gjort utflykter, cykelturer, varit på badhus mm)</c:v>
                </c:pt>
              </c:strCache>
            </c:strRef>
          </c:cat>
          <c:val>
            <c:numRef>
              <c:f>Sheet1!$F$2:$F$12</c:f>
              <c:numCache>
                <c:formatCode>0</c:formatCode>
                <c:ptCount val="11"/>
                <c:pt idx="0">
                  <c:v>0.3</c:v>
                </c:pt>
                <c:pt idx="1">
                  <c:v>32.5</c:v>
                </c:pt>
                <c:pt idx="2">
                  <c:v>49.4</c:v>
                </c:pt>
                <c:pt idx="3">
                  <c:v>55.4</c:v>
                </c:pt>
                <c:pt idx="4">
                  <c:v>65.8</c:v>
                </c:pt>
                <c:pt idx="5">
                  <c:v>74.3</c:v>
                </c:pt>
                <c:pt idx="6">
                  <c:v>80.8</c:v>
                </c:pt>
                <c:pt idx="7">
                  <c:v>81.599999999999994</c:v>
                </c:pt>
                <c:pt idx="8">
                  <c:v>83.3</c:v>
                </c:pt>
                <c:pt idx="9">
                  <c:v>89.8</c:v>
                </c:pt>
                <c:pt idx="10">
                  <c:v>92.4</c:v>
                </c:pt>
              </c:numCache>
            </c:numRef>
          </c:val>
          <c:extLst>
            <c:ext xmlns:c16="http://schemas.microsoft.com/office/drawing/2014/chart" uri="{C3380CC4-5D6E-409C-BE32-E72D297353CC}">
              <c16:uniqueId val="{00000000-A942-4A03-85C7-68DE2D1BEA3F}"/>
            </c:ext>
          </c:extLst>
        </c:ser>
        <c:dLbls>
          <c:dLblPos val="outEnd"/>
          <c:showLegendKey val="0"/>
          <c:showVal val="1"/>
          <c:showCatName val="0"/>
          <c:showSerName val="0"/>
          <c:showPercent val="0"/>
          <c:showBubbleSize val="0"/>
        </c:dLbls>
        <c:gapWidth val="5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lgn="r">
              <a:defRPr sz="104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100"/>
          <c:min val="0"/>
        </c:scaling>
        <c:delete val="0"/>
        <c:axPos val="b"/>
        <c:numFmt formatCode="General\%"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25"/>
      </c:valAx>
      <c:spPr>
        <a:solidFill>
          <a:srgbClr val="FFFFFF">
            <a:alpha val="0"/>
          </a:srgbClr>
        </a:solidFill>
        <a:ln>
          <a:noFill/>
        </a:ln>
        <a:effectLst/>
      </c:spPr>
    </c:plotArea>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Sheet1!$C$1</c:f>
              <c:strCache>
                <c:ptCount val="1"/>
                <c:pt idx="0">
                  <c:v>2023 (n=204)</c:v>
                </c:pt>
              </c:strCache>
            </c:strRef>
          </c:tx>
          <c:spPr>
            <a:solidFill>
              <a:srgbClr val="DEBABD"/>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Sheet1!$A$2:$A$9</c:f>
              <c:strCache>
                <c:ptCount val="8"/>
                <c:pt idx="0">
                  <c:v>Jag har ingen tydlig favorit</c:v>
                </c:pt>
                <c:pt idx="1">
                  <c:v>Jaktstart</c:v>
                </c:pt>
                <c:pt idx="2">
                  <c:v>Skicross/tävlingar med inslag av tekniska moment</c:v>
                </c:pt>
                <c:pt idx="3">
                  <c:v>Stafett</c:v>
                </c:pt>
                <c:pt idx="4">
                  <c:v>Masstart</c:v>
                </c:pt>
                <c:pt idx="5">
                  <c:v>Längre distanser</c:v>
                </c:pt>
                <c:pt idx="6">
                  <c:v>Normal distans med individuell start</c:v>
                </c:pt>
                <c:pt idx="7">
                  <c:v>Sprint</c:v>
                </c:pt>
              </c:strCache>
            </c:strRef>
          </c:cat>
          <c:val>
            <c:numRef>
              <c:f>Sheet1!$C$2:$C$9</c:f>
              <c:numCache>
                <c:formatCode>0</c:formatCode>
                <c:ptCount val="8"/>
                <c:pt idx="0">
                  <c:v>16.176470588235301</c:v>
                </c:pt>
                <c:pt idx="1">
                  <c:v>6.8627450980392197</c:v>
                </c:pt>
                <c:pt idx="2">
                  <c:v>5.3921568627451002</c:v>
                </c:pt>
                <c:pt idx="3">
                  <c:v>8.3333333333333304</c:v>
                </c:pt>
                <c:pt idx="4">
                  <c:v>9.8039215686274499</c:v>
                </c:pt>
                <c:pt idx="5">
                  <c:v>11.2745098039216</c:v>
                </c:pt>
                <c:pt idx="6">
                  <c:v>17.156862745098</c:v>
                </c:pt>
                <c:pt idx="7">
                  <c:v>25</c:v>
                </c:pt>
              </c:numCache>
            </c:numRef>
          </c:val>
          <c:extLst>
            <c:ext xmlns:c16="http://schemas.microsoft.com/office/drawing/2014/chart" uri="{C3380CC4-5D6E-409C-BE32-E72D297353CC}">
              <c16:uniqueId val="{00000000-A942-4A03-85C7-68DE2D1BEA3F}"/>
            </c:ext>
          </c:extLst>
        </c:ser>
        <c:ser>
          <c:idx val="1"/>
          <c:order val="1"/>
          <c:tx>
            <c:strRef>
              <c:f>Sheet1!$D$1</c:f>
              <c:strCache>
                <c:ptCount val="1"/>
                <c:pt idx="0">
                  <c:v>2024 (n=256)</c:v>
                </c:pt>
              </c:strCache>
            </c:strRef>
          </c:tx>
          <c:spPr>
            <a:solidFill>
              <a:srgbClr val="CB898F"/>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Sheet1!$A$2:$A$9</c:f>
              <c:strCache>
                <c:ptCount val="8"/>
                <c:pt idx="0">
                  <c:v>Jag har ingen tydlig favorit</c:v>
                </c:pt>
                <c:pt idx="1">
                  <c:v>Jaktstart</c:v>
                </c:pt>
                <c:pt idx="2">
                  <c:v>Skicross/tävlingar med inslag av tekniska moment</c:v>
                </c:pt>
                <c:pt idx="3">
                  <c:v>Stafett</c:v>
                </c:pt>
                <c:pt idx="4">
                  <c:v>Masstart</c:v>
                </c:pt>
                <c:pt idx="5">
                  <c:v>Längre distanser</c:v>
                </c:pt>
                <c:pt idx="6">
                  <c:v>Normal distans med individuell start</c:v>
                </c:pt>
                <c:pt idx="7">
                  <c:v>Sprint</c:v>
                </c:pt>
              </c:strCache>
            </c:strRef>
          </c:cat>
          <c:val>
            <c:numRef>
              <c:f>Sheet1!$D$2:$D$9</c:f>
              <c:numCache>
                <c:formatCode>0</c:formatCode>
                <c:ptCount val="8"/>
                <c:pt idx="0">
                  <c:v>8.59375</c:v>
                </c:pt>
                <c:pt idx="1">
                  <c:v>7.8125</c:v>
                </c:pt>
                <c:pt idx="2">
                  <c:v>7.03125</c:v>
                </c:pt>
                <c:pt idx="3">
                  <c:v>8.203125</c:v>
                </c:pt>
                <c:pt idx="4">
                  <c:v>10.9375</c:v>
                </c:pt>
                <c:pt idx="5">
                  <c:v>15.234375</c:v>
                </c:pt>
                <c:pt idx="6">
                  <c:v>19.53125</c:v>
                </c:pt>
                <c:pt idx="7">
                  <c:v>22.65625</c:v>
                </c:pt>
              </c:numCache>
            </c:numRef>
          </c:val>
          <c:extLst>
            <c:ext xmlns:c16="http://schemas.microsoft.com/office/drawing/2014/chart" uri="{C3380CC4-5D6E-409C-BE32-E72D297353CC}">
              <c16:uniqueId val="{00000001-A942-4A03-85C7-68DE2D1BEA3F}"/>
            </c:ext>
          </c:extLst>
        </c:ser>
        <c:ser>
          <c:idx val="2"/>
          <c:order val="2"/>
          <c:tx>
            <c:strRef>
              <c:f>Sheet1!$E$1</c:f>
              <c:strCache>
                <c:ptCount val="1"/>
                <c:pt idx="0">
                  <c:v>2025 (n=235)</c:v>
                </c:pt>
              </c:strCache>
            </c:strRef>
          </c:tx>
          <c:spPr>
            <a:solidFill>
              <a:srgbClr val="B45D66"/>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Sheet1!$A$2:$A$9</c:f>
              <c:strCache>
                <c:ptCount val="8"/>
                <c:pt idx="0">
                  <c:v>Jag har ingen tydlig favorit</c:v>
                </c:pt>
                <c:pt idx="1">
                  <c:v>Jaktstart</c:v>
                </c:pt>
                <c:pt idx="2">
                  <c:v>Skicross/tävlingar med inslag av tekniska moment</c:v>
                </c:pt>
                <c:pt idx="3">
                  <c:v>Stafett</c:v>
                </c:pt>
                <c:pt idx="4">
                  <c:v>Masstart</c:v>
                </c:pt>
                <c:pt idx="5">
                  <c:v>Längre distanser</c:v>
                </c:pt>
                <c:pt idx="6">
                  <c:v>Normal distans med individuell start</c:v>
                </c:pt>
                <c:pt idx="7">
                  <c:v>Sprint</c:v>
                </c:pt>
              </c:strCache>
            </c:strRef>
          </c:cat>
          <c:val>
            <c:numRef>
              <c:f>Sheet1!$E$2:$E$9</c:f>
              <c:numCache>
                <c:formatCode>0</c:formatCode>
                <c:ptCount val="8"/>
                <c:pt idx="0">
                  <c:v>13.6170212765957</c:v>
                </c:pt>
                <c:pt idx="1">
                  <c:v>5.5319148936170199</c:v>
                </c:pt>
                <c:pt idx="2">
                  <c:v>4.2553191489361701</c:v>
                </c:pt>
                <c:pt idx="3">
                  <c:v>10.2127659574468</c:v>
                </c:pt>
                <c:pt idx="4">
                  <c:v>14.893617021276601</c:v>
                </c:pt>
                <c:pt idx="5">
                  <c:v>11.914893617021299</c:v>
                </c:pt>
                <c:pt idx="6">
                  <c:v>17.872340425531899</c:v>
                </c:pt>
                <c:pt idx="7">
                  <c:v>21.702127659574501</c:v>
                </c:pt>
              </c:numCache>
            </c:numRef>
          </c:val>
          <c:extLst>
            <c:ext xmlns:c16="http://schemas.microsoft.com/office/drawing/2014/chart" uri="{C3380CC4-5D6E-409C-BE32-E72D297353CC}">
              <c16:uniqueId val="{00000002-A942-4A03-85C7-68DE2D1BEA3F}"/>
            </c:ext>
          </c:extLst>
        </c:ser>
        <c:ser>
          <c:idx val="3"/>
          <c:order val="3"/>
          <c:tx>
            <c:strRef>
              <c:f>Sheet1!$F$1</c:f>
              <c:strCache>
                <c:ptCount val="1"/>
                <c:pt idx="0">
                  <c:v>2026 (n=354)</c:v>
                </c:pt>
              </c:strCache>
            </c:strRef>
          </c:tx>
          <c:spPr>
            <a:solidFill>
              <a:srgbClr val="974D5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Sheet1!$A$2:$A$9</c:f>
              <c:strCache>
                <c:ptCount val="8"/>
                <c:pt idx="0">
                  <c:v>Jag har ingen tydlig favorit</c:v>
                </c:pt>
                <c:pt idx="1">
                  <c:v>Jaktstart</c:v>
                </c:pt>
                <c:pt idx="2">
                  <c:v>Skicross/tävlingar med inslag av tekniska moment</c:v>
                </c:pt>
                <c:pt idx="3">
                  <c:v>Stafett</c:v>
                </c:pt>
                <c:pt idx="4">
                  <c:v>Masstart</c:v>
                </c:pt>
                <c:pt idx="5">
                  <c:v>Längre distanser</c:v>
                </c:pt>
                <c:pt idx="6">
                  <c:v>Normal distans med individuell start</c:v>
                </c:pt>
                <c:pt idx="7">
                  <c:v>Sprint</c:v>
                </c:pt>
              </c:strCache>
            </c:strRef>
          </c:cat>
          <c:val>
            <c:numRef>
              <c:f>Sheet1!$F$2:$F$9</c:f>
              <c:numCache>
                <c:formatCode>0</c:formatCode>
                <c:ptCount val="8"/>
                <c:pt idx="0">
                  <c:v>17.514124293785301</c:v>
                </c:pt>
                <c:pt idx="1">
                  <c:v>3.6723163841807902</c:v>
                </c:pt>
                <c:pt idx="2">
                  <c:v>5.0847457627118597</c:v>
                </c:pt>
                <c:pt idx="3">
                  <c:v>7.0621468926553703</c:v>
                </c:pt>
                <c:pt idx="4">
                  <c:v>12.4293785310734</c:v>
                </c:pt>
                <c:pt idx="5">
                  <c:v>15.536723163841801</c:v>
                </c:pt>
                <c:pt idx="6">
                  <c:v>15.819209039547999</c:v>
                </c:pt>
                <c:pt idx="7">
                  <c:v>22.881355932203402</c:v>
                </c:pt>
              </c:numCache>
            </c:numRef>
          </c:val>
          <c:extLst>
            <c:ext xmlns:c16="http://schemas.microsoft.com/office/drawing/2014/chart" uri="{C3380CC4-5D6E-409C-BE32-E72D297353CC}">
              <c16:uniqueId val="{00000003-A942-4A03-85C7-68DE2D1BEA3F}"/>
            </c:ext>
          </c:extLst>
        </c:ser>
        <c:dLbls>
          <c:dLblPos val="outEnd"/>
          <c:showLegendKey val="0"/>
          <c:showVal val="1"/>
          <c:showCatName val="0"/>
          <c:showSerName val="0"/>
          <c:showPercent val="0"/>
          <c:showBubbleSize val="0"/>
        </c:dLbls>
        <c:gapWidth val="5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100"/>
          <c:min val="0"/>
        </c:scaling>
        <c:delete val="0"/>
        <c:axPos val="b"/>
        <c:numFmt formatCode="General\%"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25"/>
      </c:valAx>
      <c:spPr>
        <a:solidFill>
          <a:srgbClr val="FFFFFF">
            <a:alpha val="0"/>
          </a:srgbClr>
        </a:soli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Sheet1!$C$1</c:f>
              <c:strCache>
                <c:ptCount val="1"/>
                <c:pt idx="0">
                  <c:v>2023 (n=204)</c:v>
                </c:pt>
              </c:strCache>
            </c:strRef>
          </c:tx>
          <c:spPr>
            <a:solidFill>
              <a:srgbClr val="DEBABD"/>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Sheet1!$A$2:$A$9</c:f>
              <c:strCache>
                <c:ptCount val="8"/>
                <c:pt idx="0">
                  <c:v>Nej jag är nöjd som det är nu</c:v>
                </c:pt>
                <c:pt idx="1">
                  <c:v>Individuell start</c:v>
                </c:pt>
                <c:pt idx="2">
                  <c:v>Jaktstart</c:v>
                </c:pt>
                <c:pt idx="3">
                  <c:v>Skicross</c:v>
                </c:pt>
                <c:pt idx="4">
                  <c:v>Masstart</c:v>
                </c:pt>
                <c:pt idx="5">
                  <c:v>Stafett</c:v>
                </c:pt>
                <c:pt idx="6">
                  <c:v>Långdistans</c:v>
                </c:pt>
                <c:pt idx="7">
                  <c:v>Sprint</c:v>
                </c:pt>
              </c:strCache>
            </c:strRef>
          </c:cat>
          <c:val>
            <c:numRef>
              <c:f>Sheet1!$C$2:$C$9</c:f>
              <c:numCache>
                <c:formatCode>0</c:formatCode>
                <c:ptCount val="8"/>
                <c:pt idx="0">
                  <c:v>13.235294117647101</c:v>
                </c:pt>
                <c:pt idx="1">
                  <c:v>3.9215686274509798</c:v>
                </c:pt>
                <c:pt idx="2">
                  <c:v>9.3137254901960809</c:v>
                </c:pt>
                <c:pt idx="3">
                  <c:v>11.2745098039216</c:v>
                </c:pt>
                <c:pt idx="4">
                  <c:v>12.2549019607843</c:v>
                </c:pt>
                <c:pt idx="5">
                  <c:v>13.235294117647101</c:v>
                </c:pt>
                <c:pt idx="6">
                  <c:v>16.6666666666667</c:v>
                </c:pt>
                <c:pt idx="7">
                  <c:v>20.098039215686299</c:v>
                </c:pt>
              </c:numCache>
            </c:numRef>
          </c:val>
          <c:extLst>
            <c:ext xmlns:c16="http://schemas.microsoft.com/office/drawing/2014/chart" uri="{C3380CC4-5D6E-409C-BE32-E72D297353CC}">
              <c16:uniqueId val="{00000000-A942-4A03-85C7-68DE2D1BEA3F}"/>
            </c:ext>
          </c:extLst>
        </c:ser>
        <c:ser>
          <c:idx val="1"/>
          <c:order val="1"/>
          <c:tx>
            <c:strRef>
              <c:f>Sheet1!$D$1</c:f>
              <c:strCache>
                <c:ptCount val="1"/>
                <c:pt idx="0">
                  <c:v>2024 (n=256)</c:v>
                </c:pt>
              </c:strCache>
            </c:strRef>
          </c:tx>
          <c:spPr>
            <a:solidFill>
              <a:srgbClr val="CB898F"/>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Sheet1!$A$2:$A$9</c:f>
              <c:strCache>
                <c:ptCount val="8"/>
                <c:pt idx="0">
                  <c:v>Nej jag är nöjd som det är nu</c:v>
                </c:pt>
                <c:pt idx="1">
                  <c:v>Individuell start</c:v>
                </c:pt>
                <c:pt idx="2">
                  <c:v>Jaktstart</c:v>
                </c:pt>
                <c:pt idx="3">
                  <c:v>Skicross</c:v>
                </c:pt>
                <c:pt idx="4">
                  <c:v>Masstart</c:v>
                </c:pt>
                <c:pt idx="5">
                  <c:v>Stafett</c:v>
                </c:pt>
                <c:pt idx="6">
                  <c:v>Långdistans</c:v>
                </c:pt>
                <c:pt idx="7">
                  <c:v>Sprint</c:v>
                </c:pt>
              </c:strCache>
            </c:strRef>
          </c:cat>
          <c:val>
            <c:numRef>
              <c:f>Sheet1!$D$2:$D$9</c:f>
              <c:numCache>
                <c:formatCode>0</c:formatCode>
                <c:ptCount val="8"/>
                <c:pt idx="0">
                  <c:v>8.984375</c:v>
                </c:pt>
                <c:pt idx="1">
                  <c:v>4.6875</c:v>
                </c:pt>
                <c:pt idx="2">
                  <c:v>10.9375</c:v>
                </c:pt>
                <c:pt idx="3">
                  <c:v>14.84375</c:v>
                </c:pt>
                <c:pt idx="4">
                  <c:v>19.53125</c:v>
                </c:pt>
                <c:pt idx="5">
                  <c:v>11.71875</c:v>
                </c:pt>
                <c:pt idx="6">
                  <c:v>12.890625</c:v>
                </c:pt>
                <c:pt idx="7">
                  <c:v>16.40625</c:v>
                </c:pt>
              </c:numCache>
            </c:numRef>
          </c:val>
          <c:extLst>
            <c:ext xmlns:c16="http://schemas.microsoft.com/office/drawing/2014/chart" uri="{C3380CC4-5D6E-409C-BE32-E72D297353CC}">
              <c16:uniqueId val="{00000001-A942-4A03-85C7-68DE2D1BEA3F}"/>
            </c:ext>
          </c:extLst>
        </c:ser>
        <c:ser>
          <c:idx val="2"/>
          <c:order val="2"/>
          <c:tx>
            <c:strRef>
              <c:f>Sheet1!$E$1</c:f>
              <c:strCache>
                <c:ptCount val="1"/>
                <c:pt idx="0">
                  <c:v>2025 (n=235)</c:v>
                </c:pt>
              </c:strCache>
            </c:strRef>
          </c:tx>
          <c:spPr>
            <a:solidFill>
              <a:srgbClr val="B45D66"/>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Sheet1!$A$2:$A$9</c:f>
              <c:strCache>
                <c:ptCount val="8"/>
                <c:pt idx="0">
                  <c:v>Nej jag är nöjd som det är nu</c:v>
                </c:pt>
                <c:pt idx="1">
                  <c:v>Individuell start</c:v>
                </c:pt>
                <c:pt idx="2">
                  <c:v>Jaktstart</c:v>
                </c:pt>
                <c:pt idx="3">
                  <c:v>Skicross</c:v>
                </c:pt>
                <c:pt idx="4">
                  <c:v>Masstart</c:v>
                </c:pt>
                <c:pt idx="5">
                  <c:v>Stafett</c:v>
                </c:pt>
                <c:pt idx="6">
                  <c:v>Långdistans</c:v>
                </c:pt>
                <c:pt idx="7">
                  <c:v>Sprint</c:v>
                </c:pt>
              </c:strCache>
            </c:strRef>
          </c:cat>
          <c:val>
            <c:numRef>
              <c:f>Sheet1!$E$2:$E$9</c:f>
              <c:numCache>
                <c:formatCode>0</c:formatCode>
                <c:ptCount val="8"/>
                <c:pt idx="0">
                  <c:v>14.893617021276601</c:v>
                </c:pt>
                <c:pt idx="1">
                  <c:v>3.8297872340425498</c:v>
                </c:pt>
                <c:pt idx="2">
                  <c:v>11.063829787234001</c:v>
                </c:pt>
                <c:pt idx="3">
                  <c:v>10.6382978723404</c:v>
                </c:pt>
                <c:pt idx="4">
                  <c:v>16.170212765957402</c:v>
                </c:pt>
                <c:pt idx="5">
                  <c:v>11.489361702127701</c:v>
                </c:pt>
                <c:pt idx="6">
                  <c:v>11.063829787234001</c:v>
                </c:pt>
                <c:pt idx="7">
                  <c:v>20.851063829787201</c:v>
                </c:pt>
              </c:numCache>
            </c:numRef>
          </c:val>
          <c:extLst>
            <c:ext xmlns:c16="http://schemas.microsoft.com/office/drawing/2014/chart" uri="{C3380CC4-5D6E-409C-BE32-E72D297353CC}">
              <c16:uniqueId val="{00000002-A942-4A03-85C7-68DE2D1BEA3F}"/>
            </c:ext>
          </c:extLst>
        </c:ser>
        <c:ser>
          <c:idx val="3"/>
          <c:order val="3"/>
          <c:tx>
            <c:strRef>
              <c:f>Sheet1!$F$1</c:f>
              <c:strCache>
                <c:ptCount val="1"/>
                <c:pt idx="0">
                  <c:v>2026 (n=354)</c:v>
                </c:pt>
              </c:strCache>
            </c:strRef>
          </c:tx>
          <c:spPr>
            <a:solidFill>
              <a:srgbClr val="974D5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Sheet1!$A$2:$A$9</c:f>
              <c:strCache>
                <c:ptCount val="8"/>
                <c:pt idx="0">
                  <c:v>Nej jag är nöjd som det är nu</c:v>
                </c:pt>
                <c:pt idx="1">
                  <c:v>Individuell start</c:v>
                </c:pt>
                <c:pt idx="2">
                  <c:v>Jaktstart</c:v>
                </c:pt>
                <c:pt idx="3">
                  <c:v>Skicross</c:v>
                </c:pt>
                <c:pt idx="4">
                  <c:v>Masstart</c:v>
                </c:pt>
                <c:pt idx="5">
                  <c:v>Stafett</c:v>
                </c:pt>
                <c:pt idx="6">
                  <c:v>Långdistans</c:v>
                </c:pt>
                <c:pt idx="7">
                  <c:v>Sprint</c:v>
                </c:pt>
              </c:strCache>
            </c:strRef>
          </c:cat>
          <c:val>
            <c:numRef>
              <c:f>Sheet1!$F$2:$F$9</c:f>
              <c:numCache>
                <c:formatCode>0</c:formatCode>
                <c:ptCount val="8"/>
                <c:pt idx="0">
                  <c:v>10.1694915254237</c:v>
                </c:pt>
                <c:pt idx="1">
                  <c:v>3.1073446327683598</c:v>
                </c:pt>
                <c:pt idx="2">
                  <c:v>7.6271186440678003</c:v>
                </c:pt>
                <c:pt idx="3">
                  <c:v>11.581920903954799</c:v>
                </c:pt>
                <c:pt idx="4">
                  <c:v>13.276836158192101</c:v>
                </c:pt>
                <c:pt idx="5">
                  <c:v>15.819209039547999</c:v>
                </c:pt>
                <c:pt idx="6">
                  <c:v>17.2316384180791</c:v>
                </c:pt>
                <c:pt idx="7">
                  <c:v>21.1864406779661</c:v>
                </c:pt>
              </c:numCache>
            </c:numRef>
          </c:val>
          <c:extLst>
            <c:ext xmlns:c16="http://schemas.microsoft.com/office/drawing/2014/chart" uri="{C3380CC4-5D6E-409C-BE32-E72D297353CC}">
              <c16:uniqueId val="{00000003-A942-4A03-85C7-68DE2D1BEA3F}"/>
            </c:ext>
          </c:extLst>
        </c:ser>
        <c:dLbls>
          <c:dLblPos val="outEnd"/>
          <c:showLegendKey val="0"/>
          <c:showVal val="1"/>
          <c:showCatName val="0"/>
          <c:showSerName val="0"/>
          <c:showPercent val="0"/>
          <c:showBubbleSize val="0"/>
        </c:dLbls>
        <c:gapWidth val="5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100"/>
          <c:min val="0"/>
        </c:scaling>
        <c:delete val="0"/>
        <c:axPos val="b"/>
        <c:numFmt formatCode="General\%"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25"/>
      </c:valAx>
      <c:spPr>
        <a:solidFill>
          <a:srgbClr val="FFFFFF">
            <a:alpha val="0"/>
          </a:srgbClr>
        </a:soli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Sheet1!$B$1</c:f>
              <c:strCache>
                <c:ptCount val="1"/>
                <c:pt idx="0">
                  <c:v>2023 (n=204)</c:v>
                </c:pt>
              </c:strCache>
            </c:strRef>
          </c:tx>
          <c:spPr>
            <a:solidFill>
              <a:srgbClr val="DEBABD"/>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Vinter</c:v>
                </c:pt>
                <c:pt idx="1">
                  <c:v>Sommar</c:v>
                </c:pt>
              </c:strCache>
            </c:strRef>
          </c:cat>
          <c:val>
            <c:numRef>
              <c:f>Sheet1!$B$2:$B$3</c:f>
              <c:numCache>
                <c:formatCode>0.0</c:formatCode>
                <c:ptCount val="2"/>
                <c:pt idx="0">
                  <c:v>2.8700980392156898</c:v>
                </c:pt>
                <c:pt idx="1">
                  <c:v>2.1760563380281699</c:v>
                </c:pt>
              </c:numCache>
            </c:numRef>
          </c:val>
          <c:extLst>
            <c:ext xmlns:c16="http://schemas.microsoft.com/office/drawing/2014/chart" uri="{C3380CC4-5D6E-409C-BE32-E72D297353CC}">
              <c16:uniqueId val="{00000000-A942-4A03-85C7-68DE2D1BEA3F}"/>
            </c:ext>
          </c:extLst>
        </c:ser>
        <c:ser>
          <c:idx val="1"/>
          <c:order val="1"/>
          <c:tx>
            <c:strRef>
              <c:f>Sheet1!$C$1</c:f>
              <c:strCache>
                <c:ptCount val="1"/>
                <c:pt idx="0">
                  <c:v>2024 (n=256)</c:v>
                </c:pt>
              </c:strCache>
            </c:strRef>
          </c:tx>
          <c:spPr>
            <a:solidFill>
              <a:srgbClr val="CB898F"/>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Vinter</c:v>
                </c:pt>
                <c:pt idx="1">
                  <c:v>Sommar</c:v>
                </c:pt>
              </c:strCache>
            </c:strRef>
          </c:cat>
          <c:val>
            <c:numRef>
              <c:f>Sheet1!$C$2:$C$3</c:f>
              <c:numCache>
                <c:formatCode>0.0</c:formatCode>
                <c:ptCount val="2"/>
                <c:pt idx="0">
                  <c:v>2.6170634920634899</c:v>
                </c:pt>
                <c:pt idx="1">
                  <c:v>2.0647058823529401</c:v>
                </c:pt>
              </c:numCache>
            </c:numRef>
          </c:val>
          <c:extLst>
            <c:ext xmlns:c16="http://schemas.microsoft.com/office/drawing/2014/chart" uri="{C3380CC4-5D6E-409C-BE32-E72D297353CC}">
              <c16:uniqueId val="{00000001-A942-4A03-85C7-68DE2D1BEA3F}"/>
            </c:ext>
          </c:extLst>
        </c:ser>
        <c:ser>
          <c:idx val="2"/>
          <c:order val="2"/>
          <c:tx>
            <c:strRef>
              <c:f>Sheet1!$D$1</c:f>
              <c:strCache>
                <c:ptCount val="1"/>
                <c:pt idx="0">
                  <c:v>2025 (n=235)</c:v>
                </c:pt>
              </c:strCache>
            </c:strRef>
          </c:tx>
          <c:spPr>
            <a:solidFill>
              <a:srgbClr val="B45D66"/>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Vinter</c:v>
                </c:pt>
                <c:pt idx="1">
                  <c:v>Sommar</c:v>
                </c:pt>
              </c:strCache>
            </c:strRef>
          </c:cat>
          <c:val>
            <c:numRef>
              <c:f>Sheet1!$D$2:$D$3</c:f>
              <c:numCache>
                <c:formatCode>0.0</c:formatCode>
                <c:ptCount val="2"/>
                <c:pt idx="0">
                  <c:v>2.52401746724891</c:v>
                </c:pt>
                <c:pt idx="1">
                  <c:v>2.5742857142857098</c:v>
                </c:pt>
              </c:numCache>
            </c:numRef>
          </c:val>
          <c:extLst>
            <c:ext xmlns:c16="http://schemas.microsoft.com/office/drawing/2014/chart" uri="{C3380CC4-5D6E-409C-BE32-E72D297353CC}">
              <c16:uniqueId val="{00000002-A942-4A03-85C7-68DE2D1BEA3F}"/>
            </c:ext>
          </c:extLst>
        </c:ser>
        <c:ser>
          <c:idx val="3"/>
          <c:order val="3"/>
          <c:tx>
            <c:strRef>
              <c:f>Sheet1!$E$1</c:f>
              <c:strCache>
                <c:ptCount val="1"/>
                <c:pt idx="0">
                  <c:v>2026 (n=244)</c:v>
                </c:pt>
              </c:strCache>
            </c:strRef>
          </c:tx>
          <c:spPr>
            <a:solidFill>
              <a:srgbClr val="974D5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Vinter</c:v>
                </c:pt>
                <c:pt idx="1">
                  <c:v>Sommar</c:v>
                </c:pt>
              </c:strCache>
            </c:strRef>
          </c:cat>
          <c:val>
            <c:numRef>
              <c:f>Sheet1!$E$2:$E$3</c:f>
              <c:numCache>
                <c:formatCode>0.0</c:formatCode>
                <c:ptCount val="2"/>
                <c:pt idx="0">
                  <c:v>2.9</c:v>
                </c:pt>
                <c:pt idx="1">
                  <c:v>2.1</c:v>
                </c:pt>
              </c:numCache>
            </c:numRef>
          </c:val>
          <c:extLst>
            <c:ext xmlns:c16="http://schemas.microsoft.com/office/drawing/2014/chart" uri="{C3380CC4-5D6E-409C-BE32-E72D297353CC}">
              <c16:uniqueId val="{00000003-A942-4A03-85C7-68DE2D1BEA3F}"/>
            </c:ext>
          </c:extLst>
        </c:ser>
        <c:dLbls>
          <c:dLblPos val="outEnd"/>
          <c:showLegendKey val="0"/>
          <c:showVal val="1"/>
          <c:showCatName val="0"/>
          <c:showSerName val="0"/>
          <c:showPercent val="0"/>
          <c:showBubbleSize val="0"/>
        </c:dLbls>
        <c:gapWidth val="5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10"/>
          <c:min val="0"/>
        </c:scaling>
        <c:delete val="0"/>
        <c:axPos val="b"/>
        <c:numFmt formatCode="#,##0"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1"/>
      </c:valAx>
      <c:spPr>
        <a:solidFill>
          <a:srgbClr val="FFFFFF">
            <a:alpha val="0"/>
          </a:srgbClr>
        </a:soli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Sheet1!$B$1</c:f>
              <c:strCache>
                <c:ptCount val="1"/>
                <c:pt idx="0">
                  <c:v>2023 (n=204)</c:v>
                </c:pt>
              </c:strCache>
            </c:strRef>
          </c:tx>
          <c:spPr>
            <a:solidFill>
              <a:srgbClr val="DEBABD"/>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Vinter</c:v>
                </c:pt>
                <c:pt idx="1">
                  <c:v>Sommar</c:v>
                </c:pt>
              </c:strCache>
            </c:strRef>
          </c:cat>
          <c:val>
            <c:numRef>
              <c:f>Sheet1!$B$2:$B$3</c:f>
              <c:numCache>
                <c:formatCode>0.0</c:formatCode>
                <c:ptCount val="2"/>
                <c:pt idx="0">
                  <c:v>2.4772727272727302</c:v>
                </c:pt>
                <c:pt idx="1">
                  <c:v>3.26129032258065</c:v>
                </c:pt>
              </c:numCache>
            </c:numRef>
          </c:val>
          <c:extLst>
            <c:ext xmlns:c16="http://schemas.microsoft.com/office/drawing/2014/chart" uri="{C3380CC4-5D6E-409C-BE32-E72D297353CC}">
              <c16:uniqueId val="{00000000-A942-4A03-85C7-68DE2D1BEA3F}"/>
            </c:ext>
          </c:extLst>
        </c:ser>
        <c:ser>
          <c:idx val="1"/>
          <c:order val="1"/>
          <c:tx>
            <c:strRef>
              <c:f>Sheet1!$C$1</c:f>
              <c:strCache>
                <c:ptCount val="1"/>
                <c:pt idx="0">
                  <c:v>2024 (n=256)</c:v>
                </c:pt>
              </c:strCache>
            </c:strRef>
          </c:tx>
          <c:spPr>
            <a:solidFill>
              <a:srgbClr val="CB898F"/>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Vinter</c:v>
                </c:pt>
                <c:pt idx="1">
                  <c:v>Sommar</c:v>
                </c:pt>
              </c:strCache>
            </c:strRef>
          </c:cat>
          <c:val>
            <c:numRef>
              <c:f>Sheet1!$C$2:$C$3</c:f>
              <c:numCache>
                <c:formatCode>0.0</c:formatCode>
                <c:ptCount val="2"/>
                <c:pt idx="0">
                  <c:v>2.2610062893081802</c:v>
                </c:pt>
                <c:pt idx="1">
                  <c:v>2.9331683168316798</c:v>
                </c:pt>
              </c:numCache>
            </c:numRef>
          </c:val>
          <c:extLst>
            <c:ext xmlns:c16="http://schemas.microsoft.com/office/drawing/2014/chart" uri="{C3380CC4-5D6E-409C-BE32-E72D297353CC}">
              <c16:uniqueId val="{00000001-A942-4A03-85C7-68DE2D1BEA3F}"/>
            </c:ext>
          </c:extLst>
        </c:ser>
        <c:ser>
          <c:idx val="2"/>
          <c:order val="2"/>
          <c:tx>
            <c:strRef>
              <c:f>Sheet1!$D$1</c:f>
              <c:strCache>
                <c:ptCount val="1"/>
                <c:pt idx="0">
                  <c:v>2025 (n=235)</c:v>
                </c:pt>
              </c:strCache>
            </c:strRef>
          </c:tx>
          <c:spPr>
            <a:solidFill>
              <a:srgbClr val="B45D66"/>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Vinter</c:v>
                </c:pt>
                <c:pt idx="1">
                  <c:v>Sommar</c:v>
                </c:pt>
              </c:strCache>
            </c:strRef>
          </c:cat>
          <c:val>
            <c:numRef>
              <c:f>Sheet1!$D$2:$D$3</c:f>
              <c:numCache>
                <c:formatCode>0.0</c:formatCode>
                <c:ptCount val="2"/>
                <c:pt idx="0">
                  <c:v>2.4178082191780801</c:v>
                </c:pt>
                <c:pt idx="1">
                  <c:v>2.7096774193548399</c:v>
                </c:pt>
              </c:numCache>
            </c:numRef>
          </c:val>
          <c:extLst>
            <c:ext xmlns:c16="http://schemas.microsoft.com/office/drawing/2014/chart" uri="{C3380CC4-5D6E-409C-BE32-E72D297353CC}">
              <c16:uniqueId val="{00000002-A942-4A03-85C7-68DE2D1BEA3F}"/>
            </c:ext>
          </c:extLst>
        </c:ser>
        <c:ser>
          <c:idx val="3"/>
          <c:order val="3"/>
          <c:tx>
            <c:strRef>
              <c:f>Sheet1!$E$1</c:f>
              <c:strCache>
                <c:ptCount val="1"/>
                <c:pt idx="0">
                  <c:v>2026 (n=289)</c:v>
                </c:pt>
              </c:strCache>
            </c:strRef>
          </c:tx>
          <c:spPr>
            <a:solidFill>
              <a:srgbClr val="974D5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Vinter</c:v>
                </c:pt>
                <c:pt idx="1">
                  <c:v>Sommar</c:v>
                </c:pt>
              </c:strCache>
            </c:strRef>
          </c:cat>
          <c:val>
            <c:numRef>
              <c:f>Sheet1!$E$2:$E$3</c:f>
              <c:numCache>
                <c:formatCode>0.0</c:formatCode>
                <c:ptCount val="2"/>
                <c:pt idx="0">
                  <c:v>2.7</c:v>
                </c:pt>
                <c:pt idx="1">
                  <c:v>3.1</c:v>
                </c:pt>
              </c:numCache>
            </c:numRef>
          </c:val>
          <c:extLst>
            <c:ext xmlns:c16="http://schemas.microsoft.com/office/drawing/2014/chart" uri="{C3380CC4-5D6E-409C-BE32-E72D297353CC}">
              <c16:uniqueId val="{00000003-A942-4A03-85C7-68DE2D1BEA3F}"/>
            </c:ext>
          </c:extLst>
        </c:ser>
        <c:dLbls>
          <c:dLblPos val="outEnd"/>
          <c:showLegendKey val="0"/>
          <c:showVal val="1"/>
          <c:showCatName val="0"/>
          <c:showSerName val="0"/>
          <c:showPercent val="0"/>
          <c:showBubbleSize val="0"/>
        </c:dLbls>
        <c:gapWidth val="5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10"/>
          <c:min val="0"/>
        </c:scaling>
        <c:delete val="0"/>
        <c:axPos val="b"/>
        <c:numFmt formatCode="#,##0"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1"/>
      </c:valAx>
      <c:spPr>
        <a:solidFill>
          <a:srgbClr val="FFFFFF">
            <a:alpha val="0"/>
          </a:srgbClr>
        </a:soli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Sheet1!$B$1</c:f>
              <c:strCache>
                <c:ptCount val="1"/>
                <c:pt idx="0">
                  <c:v>2023 (n=204)</c:v>
                </c:pt>
              </c:strCache>
            </c:strRef>
          </c:tx>
          <c:spPr>
            <a:solidFill>
              <a:srgbClr val="DEBABD"/>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Vinter</c:v>
                </c:pt>
                <c:pt idx="1">
                  <c:v>Sommar</c:v>
                </c:pt>
              </c:strCache>
            </c:strRef>
          </c:cat>
          <c:val>
            <c:numRef>
              <c:f>Sheet1!$B$2:$B$3</c:f>
              <c:numCache>
                <c:formatCode>0.0</c:formatCode>
                <c:ptCount val="2"/>
                <c:pt idx="0">
                  <c:v>2.9119318181818201</c:v>
                </c:pt>
                <c:pt idx="1">
                  <c:v>3.6772486772486799</c:v>
                </c:pt>
              </c:numCache>
            </c:numRef>
          </c:val>
          <c:extLst>
            <c:ext xmlns:c16="http://schemas.microsoft.com/office/drawing/2014/chart" uri="{C3380CC4-5D6E-409C-BE32-E72D297353CC}">
              <c16:uniqueId val="{00000000-A942-4A03-85C7-68DE2D1BEA3F}"/>
            </c:ext>
          </c:extLst>
        </c:ser>
        <c:ser>
          <c:idx val="1"/>
          <c:order val="1"/>
          <c:tx>
            <c:strRef>
              <c:f>Sheet1!$C$1</c:f>
              <c:strCache>
                <c:ptCount val="1"/>
                <c:pt idx="0">
                  <c:v>2024 (n=256)</c:v>
                </c:pt>
              </c:strCache>
            </c:strRef>
          </c:tx>
          <c:spPr>
            <a:solidFill>
              <a:srgbClr val="CB898F"/>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Vinter</c:v>
                </c:pt>
                <c:pt idx="1">
                  <c:v>Sommar</c:v>
                </c:pt>
              </c:strCache>
            </c:strRef>
          </c:cat>
          <c:val>
            <c:numRef>
              <c:f>Sheet1!$C$2:$C$3</c:f>
              <c:numCache>
                <c:formatCode>0.0</c:formatCode>
                <c:ptCount val="2"/>
                <c:pt idx="0">
                  <c:v>3.1473214285714302</c:v>
                </c:pt>
                <c:pt idx="1">
                  <c:v>3.9055793991416299</c:v>
                </c:pt>
              </c:numCache>
            </c:numRef>
          </c:val>
          <c:extLst>
            <c:ext xmlns:c16="http://schemas.microsoft.com/office/drawing/2014/chart" uri="{C3380CC4-5D6E-409C-BE32-E72D297353CC}">
              <c16:uniqueId val="{00000001-A942-4A03-85C7-68DE2D1BEA3F}"/>
            </c:ext>
          </c:extLst>
        </c:ser>
        <c:ser>
          <c:idx val="2"/>
          <c:order val="2"/>
          <c:tx>
            <c:strRef>
              <c:f>Sheet1!$D$1</c:f>
              <c:strCache>
                <c:ptCount val="1"/>
                <c:pt idx="0">
                  <c:v>2025 (n=235)</c:v>
                </c:pt>
              </c:strCache>
            </c:strRef>
          </c:tx>
          <c:spPr>
            <a:solidFill>
              <a:srgbClr val="B45D66"/>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Vinter</c:v>
                </c:pt>
                <c:pt idx="1">
                  <c:v>Sommar</c:v>
                </c:pt>
              </c:strCache>
            </c:strRef>
          </c:cat>
          <c:val>
            <c:numRef>
              <c:f>Sheet1!$D$2:$D$3</c:f>
              <c:numCache>
                <c:formatCode>0.0</c:formatCode>
                <c:ptCount val="2"/>
                <c:pt idx="0">
                  <c:v>2.93433179723502</c:v>
                </c:pt>
                <c:pt idx="1">
                  <c:v>3.2751091703056798</c:v>
                </c:pt>
              </c:numCache>
            </c:numRef>
          </c:val>
          <c:extLst>
            <c:ext xmlns:c16="http://schemas.microsoft.com/office/drawing/2014/chart" uri="{C3380CC4-5D6E-409C-BE32-E72D297353CC}">
              <c16:uniqueId val="{00000002-A942-4A03-85C7-68DE2D1BEA3F}"/>
            </c:ext>
          </c:extLst>
        </c:ser>
        <c:ser>
          <c:idx val="3"/>
          <c:order val="3"/>
          <c:tx>
            <c:strRef>
              <c:f>Sheet1!$E$1</c:f>
              <c:strCache>
                <c:ptCount val="1"/>
                <c:pt idx="0">
                  <c:v>2026 (n=327)</c:v>
                </c:pt>
              </c:strCache>
            </c:strRef>
          </c:tx>
          <c:spPr>
            <a:solidFill>
              <a:srgbClr val="974D5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Vinter</c:v>
                </c:pt>
                <c:pt idx="1">
                  <c:v>Sommar</c:v>
                </c:pt>
              </c:strCache>
            </c:strRef>
          </c:cat>
          <c:val>
            <c:numRef>
              <c:f>Sheet1!$E$2:$E$3</c:f>
              <c:numCache>
                <c:formatCode>0.0</c:formatCode>
                <c:ptCount val="2"/>
                <c:pt idx="0">
                  <c:v>3.0075657894736798</c:v>
                </c:pt>
                <c:pt idx="1">
                  <c:v>3.61470215462611</c:v>
                </c:pt>
              </c:numCache>
            </c:numRef>
          </c:val>
          <c:extLst>
            <c:ext xmlns:c16="http://schemas.microsoft.com/office/drawing/2014/chart" uri="{C3380CC4-5D6E-409C-BE32-E72D297353CC}">
              <c16:uniqueId val="{00000003-A942-4A03-85C7-68DE2D1BEA3F}"/>
            </c:ext>
          </c:extLst>
        </c:ser>
        <c:dLbls>
          <c:dLblPos val="outEnd"/>
          <c:showLegendKey val="0"/>
          <c:showVal val="1"/>
          <c:showCatName val="0"/>
          <c:showSerName val="0"/>
          <c:showPercent val="0"/>
          <c:showBubbleSize val="0"/>
        </c:dLbls>
        <c:gapWidth val="5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10"/>
          <c:min val="0"/>
        </c:scaling>
        <c:delete val="0"/>
        <c:axPos val="b"/>
        <c:numFmt formatCode="#,##0"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1"/>
      </c:valAx>
      <c:spPr>
        <a:solidFill>
          <a:srgbClr val="FFFFFF">
            <a:alpha val="0"/>
          </a:srgbClr>
        </a:soli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Sheet1!$C$1</c:f>
              <c:strCache>
                <c:ptCount val="1"/>
                <c:pt idx="0">
                  <c:v>2023 (n=204)</c:v>
                </c:pt>
              </c:strCache>
            </c:strRef>
          </c:tx>
          <c:spPr>
            <a:solidFill>
              <a:srgbClr val="DEBABD"/>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Sheet1!$A$2:$A$6</c:f>
              <c:strCache>
                <c:ptCount val="5"/>
                <c:pt idx="0">
                  <c:v>Mina föräldrar</c:v>
                </c:pt>
                <c:pt idx="1">
                  <c:v>Min tränare</c:v>
                </c:pt>
                <c:pt idx="2">
                  <c:v>Tränaren och jag tillsammans</c:v>
                </c:pt>
                <c:pt idx="3">
                  <c:v>Jag själv</c:v>
                </c:pt>
                <c:pt idx="4">
                  <c:v>Jag och mina föräldrar tillsammans</c:v>
                </c:pt>
              </c:strCache>
            </c:strRef>
          </c:cat>
          <c:val>
            <c:numRef>
              <c:f>Sheet1!$C$2:$C$6</c:f>
              <c:numCache>
                <c:formatCode>0</c:formatCode>
                <c:ptCount val="5"/>
                <c:pt idx="0">
                  <c:v>0.98039215686274495</c:v>
                </c:pt>
                <c:pt idx="1">
                  <c:v>2.4509803921568598</c:v>
                </c:pt>
                <c:pt idx="2">
                  <c:v>11.2745098039216</c:v>
                </c:pt>
                <c:pt idx="3">
                  <c:v>38.725490196078397</c:v>
                </c:pt>
                <c:pt idx="4">
                  <c:v>46.568627450980401</c:v>
                </c:pt>
              </c:numCache>
            </c:numRef>
          </c:val>
          <c:extLst>
            <c:ext xmlns:c16="http://schemas.microsoft.com/office/drawing/2014/chart" uri="{C3380CC4-5D6E-409C-BE32-E72D297353CC}">
              <c16:uniqueId val="{00000000-A942-4A03-85C7-68DE2D1BEA3F}"/>
            </c:ext>
          </c:extLst>
        </c:ser>
        <c:ser>
          <c:idx val="1"/>
          <c:order val="1"/>
          <c:tx>
            <c:strRef>
              <c:f>Sheet1!$D$1</c:f>
              <c:strCache>
                <c:ptCount val="1"/>
                <c:pt idx="0">
                  <c:v>2024 (n=256)</c:v>
                </c:pt>
              </c:strCache>
            </c:strRef>
          </c:tx>
          <c:spPr>
            <a:solidFill>
              <a:srgbClr val="CB898F"/>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Sheet1!$A$2:$A$6</c:f>
              <c:strCache>
                <c:ptCount val="5"/>
                <c:pt idx="0">
                  <c:v>Mina föräldrar</c:v>
                </c:pt>
                <c:pt idx="1">
                  <c:v>Min tränare</c:v>
                </c:pt>
                <c:pt idx="2">
                  <c:v>Tränaren och jag tillsammans</c:v>
                </c:pt>
                <c:pt idx="3">
                  <c:v>Jag själv</c:v>
                </c:pt>
                <c:pt idx="4">
                  <c:v>Jag och mina föräldrar tillsammans</c:v>
                </c:pt>
              </c:strCache>
            </c:strRef>
          </c:cat>
          <c:val>
            <c:numRef>
              <c:f>Sheet1!$D$2:$D$6</c:f>
              <c:numCache>
                <c:formatCode>0</c:formatCode>
                <c:ptCount val="5"/>
                <c:pt idx="0">
                  <c:v>1.5625</c:v>
                </c:pt>
                <c:pt idx="1">
                  <c:v>3.90625</c:v>
                </c:pt>
                <c:pt idx="2">
                  <c:v>14.84375</c:v>
                </c:pt>
                <c:pt idx="3">
                  <c:v>33.59375</c:v>
                </c:pt>
                <c:pt idx="4">
                  <c:v>46.09375</c:v>
                </c:pt>
              </c:numCache>
            </c:numRef>
          </c:val>
          <c:extLst>
            <c:ext xmlns:c16="http://schemas.microsoft.com/office/drawing/2014/chart" uri="{C3380CC4-5D6E-409C-BE32-E72D297353CC}">
              <c16:uniqueId val="{00000001-A942-4A03-85C7-68DE2D1BEA3F}"/>
            </c:ext>
          </c:extLst>
        </c:ser>
        <c:ser>
          <c:idx val="2"/>
          <c:order val="2"/>
          <c:tx>
            <c:strRef>
              <c:f>Sheet1!$E$1</c:f>
              <c:strCache>
                <c:ptCount val="1"/>
                <c:pt idx="0">
                  <c:v>2025 (n=235)</c:v>
                </c:pt>
              </c:strCache>
            </c:strRef>
          </c:tx>
          <c:spPr>
            <a:solidFill>
              <a:srgbClr val="B45D66"/>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Sheet1!$A$2:$A$6</c:f>
              <c:strCache>
                <c:ptCount val="5"/>
                <c:pt idx="0">
                  <c:v>Mina föräldrar</c:v>
                </c:pt>
                <c:pt idx="1">
                  <c:v>Min tränare</c:v>
                </c:pt>
                <c:pt idx="2">
                  <c:v>Tränaren och jag tillsammans</c:v>
                </c:pt>
                <c:pt idx="3">
                  <c:v>Jag själv</c:v>
                </c:pt>
                <c:pt idx="4">
                  <c:v>Jag och mina föräldrar tillsammans</c:v>
                </c:pt>
              </c:strCache>
            </c:strRef>
          </c:cat>
          <c:val>
            <c:numRef>
              <c:f>Sheet1!$E$2:$E$6</c:f>
              <c:numCache>
                <c:formatCode>0</c:formatCode>
                <c:ptCount val="5"/>
                <c:pt idx="0">
                  <c:v>1.27659574468085</c:v>
                </c:pt>
                <c:pt idx="1">
                  <c:v>7.6595744680851103</c:v>
                </c:pt>
                <c:pt idx="2">
                  <c:v>10.2127659574468</c:v>
                </c:pt>
                <c:pt idx="3">
                  <c:v>35.744680851063798</c:v>
                </c:pt>
                <c:pt idx="4">
                  <c:v>45.106382978723403</c:v>
                </c:pt>
              </c:numCache>
            </c:numRef>
          </c:val>
          <c:extLst>
            <c:ext xmlns:c16="http://schemas.microsoft.com/office/drawing/2014/chart" uri="{C3380CC4-5D6E-409C-BE32-E72D297353CC}">
              <c16:uniqueId val="{00000002-A942-4A03-85C7-68DE2D1BEA3F}"/>
            </c:ext>
          </c:extLst>
        </c:ser>
        <c:ser>
          <c:idx val="3"/>
          <c:order val="3"/>
          <c:tx>
            <c:strRef>
              <c:f>Sheet1!$F$1</c:f>
              <c:strCache>
                <c:ptCount val="1"/>
                <c:pt idx="0">
                  <c:v>2026 (n=354)</c:v>
                </c:pt>
              </c:strCache>
            </c:strRef>
          </c:tx>
          <c:spPr>
            <a:solidFill>
              <a:srgbClr val="974D5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Sheet1!$A$2:$A$6</c:f>
              <c:strCache>
                <c:ptCount val="5"/>
                <c:pt idx="0">
                  <c:v>Mina föräldrar</c:v>
                </c:pt>
                <c:pt idx="1">
                  <c:v>Min tränare</c:v>
                </c:pt>
                <c:pt idx="2">
                  <c:v>Tränaren och jag tillsammans</c:v>
                </c:pt>
                <c:pt idx="3">
                  <c:v>Jag själv</c:v>
                </c:pt>
                <c:pt idx="4">
                  <c:v>Jag och mina föräldrar tillsammans</c:v>
                </c:pt>
              </c:strCache>
            </c:strRef>
          </c:cat>
          <c:val>
            <c:numRef>
              <c:f>Sheet1!$F$2:$F$6</c:f>
              <c:numCache>
                <c:formatCode>0</c:formatCode>
                <c:ptCount val="5"/>
                <c:pt idx="0">
                  <c:v>2.2598870056497176</c:v>
                </c:pt>
                <c:pt idx="1">
                  <c:v>3.6723163841807911</c:v>
                </c:pt>
                <c:pt idx="2">
                  <c:v>13.559322033898304</c:v>
                </c:pt>
                <c:pt idx="3">
                  <c:v>30.508474576271187</c:v>
                </c:pt>
                <c:pt idx="4">
                  <c:v>50</c:v>
                </c:pt>
              </c:numCache>
            </c:numRef>
          </c:val>
          <c:extLst>
            <c:ext xmlns:c16="http://schemas.microsoft.com/office/drawing/2014/chart" uri="{C3380CC4-5D6E-409C-BE32-E72D297353CC}">
              <c16:uniqueId val="{00000003-A942-4A03-85C7-68DE2D1BEA3F}"/>
            </c:ext>
          </c:extLst>
        </c:ser>
        <c:dLbls>
          <c:dLblPos val="outEnd"/>
          <c:showLegendKey val="0"/>
          <c:showVal val="1"/>
          <c:showCatName val="0"/>
          <c:showSerName val="0"/>
          <c:showPercent val="0"/>
          <c:showBubbleSize val="0"/>
        </c:dLbls>
        <c:gapWidth val="5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100"/>
          <c:min val="0"/>
        </c:scaling>
        <c:delete val="0"/>
        <c:axPos val="b"/>
        <c:numFmt formatCode="General\%"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25"/>
      </c:valAx>
      <c:spPr>
        <a:solidFill>
          <a:srgbClr val="FFFFFF">
            <a:alpha val="0"/>
          </a:srgbClr>
        </a:soli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Sheet1!$C$1</c:f>
              <c:strCache>
                <c:ptCount val="1"/>
                <c:pt idx="0">
                  <c:v>2023 (n=204)</c:v>
                </c:pt>
              </c:strCache>
            </c:strRef>
          </c:tx>
          <c:spPr>
            <a:solidFill>
              <a:srgbClr val="DEBABD"/>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Sheet1!$A$2:$A$6</c:f>
              <c:strCache>
                <c:ptCount val="5"/>
                <c:pt idx="0">
                  <c:v>Mina föräldrar</c:v>
                </c:pt>
                <c:pt idx="1">
                  <c:v>Min tränare</c:v>
                </c:pt>
                <c:pt idx="2">
                  <c:v>Tränaren och jag tillsammans</c:v>
                </c:pt>
                <c:pt idx="3">
                  <c:v>Jag själv</c:v>
                </c:pt>
                <c:pt idx="4">
                  <c:v>Jag och mina föräldrar tillsammans</c:v>
                </c:pt>
              </c:strCache>
            </c:strRef>
          </c:cat>
          <c:val>
            <c:numRef>
              <c:f>Sheet1!$C$2:$C$6</c:f>
              <c:numCache>
                <c:formatCode>0</c:formatCode>
                <c:ptCount val="5"/>
                <c:pt idx="0">
                  <c:v>0</c:v>
                </c:pt>
                <c:pt idx="1">
                  <c:v>2.4509803921568598</c:v>
                </c:pt>
                <c:pt idx="2">
                  <c:v>1.9607843137254899</c:v>
                </c:pt>
                <c:pt idx="3">
                  <c:v>43.627450980392197</c:v>
                </c:pt>
                <c:pt idx="4">
                  <c:v>51.960784313725497</c:v>
                </c:pt>
              </c:numCache>
            </c:numRef>
          </c:val>
          <c:extLst>
            <c:ext xmlns:c16="http://schemas.microsoft.com/office/drawing/2014/chart" uri="{C3380CC4-5D6E-409C-BE32-E72D297353CC}">
              <c16:uniqueId val="{00000000-A942-4A03-85C7-68DE2D1BEA3F}"/>
            </c:ext>
          </c:extLst>
        </c:ser>
        <c:ser>
          <c:idx val="1"/>
          <c:order val="1"/>
          <c:tx>
            <c:strRef>
              <c:f>Sheet1!$D$1</c:f>
              <c:strCache>
                <c:ptCount val="1"/>
                <c:pt idx="0">
                  <c:v>2024 (n=256)</c:v>
                </c:pt>
              </c:strCache>
            </c:strRef>
          </c:tx>
          <c:spPr>
            <a:solidFill>
              <a:srgbClr val="CB898F"/>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Sheet1!$A$2:$A$6</c:f>
              <c:strCache>
                <c:ptCount val="5"/>
                <c:pt idx="0">
                  <c:v>Mina föräldrar</c:v>
                </c:pt>
                <c:pt idx="1">
                  <c:v>Min tränare</c:v>
                </c:pt>
                <c:pt idx="2">
                  <c:v>Tränaren och jag tillsammans</c:v>
                </c:pt>
                <c:pt idx="3">
                  <c:v>Jag själv</c:v>
                </c:pt>
                <c:pt idx="4">
                  <c:v>Jag och mina föräldrar tillsammans</c:v>
                </c:pt>
              </c:strCache>
            </c:strRef>
          </c:cat>
          <c:val>
            <c:numRef>
              <c:f>Sheet1!$D$2:$D$6</c:f>
              <c:numCache>
                <c:formatCode>0</c:formatCode>
                <c:ptCount val="5"/>
                <c:pt idx="0">
                  <c:v>0</c:v>
                </c:pt>
                <c:pt idx="1">
                  <c:v>2.34375</c:v>
                </c:pt>
                <c:pt idx="2">
                  <c:v>3.515625</c:v>
                </c:pt>
                <c:pt idx="3">
                  <c:v>44.921875</c:v>
                </c:pt>
                <c:pt idx="4">
                  <c:v>49.21875</c:v>
                </c:pt>
              </c:numCache>
            </c:numRef>
          </c:val>
          <c:extLst>
            <c:ext xmlns:c16="http://schemas.microsoft.com/office/drawing/2014/chart" uri="{C3380CC4-5D6E-409C-BE32-E72D297353CC}">
              <c16:uniqueId val="{00000001-A942-4A03-85C7-68DE2D1BEA3F}"/>
            </c:ext>
          </c:extLst>
        </c:ser>
        <c:ser>
          <c:idx val="2"/>
          <c:order val="2"/>
          <c:tx>
            <c:strRef>
              <c:f>Sheet1!$E$1</c:f>
              <c:strCache>
                <c:ptCount val="1"/>
                <c:pt idx="0">
                  <c:v>2025 (n=235)</c:v>
                </c:pt>
              </c:strCache>
            </c:strRef>
          </c:tx>
          <c:spPr>
            <a:solidFill>
              <a:srgbClr val="B45D66"/>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Sheet1!$A$2:$A$6</c:f>
              <c:strCache>
                <c:ptCount val="5"/>
                <c:pt idx="0">
                  <c:v>Mina föräldrar</c:v>
                </c:pt>
                <c:pt idx="1">
                  <c:v>Min tränare</c:v>
                </c:pt>
                <c:pt idx="2">
                  <c:v>Tränaren och jag tillsammans</c:v>
                </c:pt>
                <c:pt idx="3">
                  <c:v>Jag själv</c:v>
                </c:pt>
                <c:pt idx="4">
                  <c:v>Jag och mina föräldrar tillsammans</c:v>
                </c:pt>
              </c:strCache>
            </c:strRef>
          </c:cat>
          <c:val>
            <c:numRef>
              <c:f>Sheet1!$E$2:$E$6</c:f>
              <c:numCache>
                <c:formatCode>0</c:formatCode>
                <c:ptCount val="5"/>
                <c:pt idx="0">
                  <c:v>0</c:v>
                </c:pt>
                <c:pt idx="1">
                  <c:v>0.42553191489361702</c:v>
                </c:pt>
                <c:pt idx="2">
                  <c:v>2.1276595744680802</c:v>
                </c:pt>
                <c:pt idx="3">
                  <c:v>46.3829787234043</c:v>
                </c:pt>
                <c:pt idx="4">
                  <c:v>51.063829787233999</c:v>
                </c:pt>
              </c:numCache>
            </c:numRef>
          </c:val>
          <c:extLst>
            <c:ext xmlns:c16="http://schemas.microsoft.com/office/drawing/2014/chart" uri="{C3380CC4-5D6E-409C-BE32-E72D297353CC}">
              <c16:uniqueId val="{00000002-A942-4A03-85C7-68DE2D1BEA3F}"/>
            </c:ext>
          </c:extLst>
        </c:ser>
        <c:ser>
          <c:idx val="3"/>
          <c:order val="3"/>
          <c:tx>
            <c:strRef>
              <c:f>Sheet1!$F$1</c:f>
              <c:strCache>
                <c:ptCount val="1"/>
                <c:pt idx="0">
                  <c:v>2026 (n=354)</c:v>
                </c:pt>
              </c:strCache>
            </c:strRef>
          </c:tx>
          <c:spPr>
            <a:solidFill>
              <a:srgbClr val="974D5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Sheet1!$A$2:$A$6</c:f>
              <c:strCache>
                <c:ptCount val="5"/>
                <c:pt idx="0">
                  <c:v>Mina föräldrar</c:v>
                </c:pt>
                <c:pt idx="1">
                  <c:v>Min tränare</c:v>
                </c:pt>
                <c:pt idx="2">
                  <c:v>Tränaren och jag tillsammans</c:v>
                </c:pt>
                <c:pt idx="3">
                  <c:v>Jag själv</c:v>
                </c:pt>
                <c:pt idx="4">
                  <c:v>Jag och mina föräldrar tillsammans</c:v>
                </c:pt>
              </c:strCache>
            </c:strRef>
          </c:cat>
          <c:val>
            <c:numRef>
              <c:f>Sheet1!$F$2:$F$6</c:f>
              <c:numCache>
                <c:formatCode>0</c:formatCode>
                <c:ptCount val="5"/>
                <c:pt idx="0">
                  <c:v>0</c:v>
                </c:pt>
                <c:pt idx="1">
                  <c:v>1.977401129943503</c:v>
                </c:pt>
                <c:pt idx="2">
                  <c:v>3.9548022598870061</c:v>
                </c:pt>
                <c:pt idx="3">
                  <c:v>40.112994350282491</c:v>
                </c:pt>
                <c:pt idx="4">
                  <c:v>53.954802259887003</c:v>
                </c:pt>
              </c:numCache>
            </c:numRef>
          </c:val>
          <c:extLst>
            <c:ext xmlns:c16="http://schemas.microsoft.com/office/drawing/2014/chart" uri="{C3380CC4-5D6E-409C-BE32-E72D297353CC}">
              <c16:uniqueId val="{00000003-A942-4A03-85C7-68DE2D1BEA3F}"/>
            </c:ext>
          </c:extLst>
        </c:ser>
        <c:dLbls>
          <c:dLblPos val="outEnd"/>
          <c:showLegendKey val="0"/>
          <c:showVal val="1"/>
          <c:showCatName val="0"/>
          <c:showSerName val="0"/>
          <c:showPercent val="0"/>
          <c:showBubbleSize val="0"/>
        </c:dLbls>
        <c:gapWidth val="5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100"/>
          <c:min val="0"/>
        </c:scaling>
        <c:delete val="0"/>
        <c:axPos val="b"/>
        <c:numFmt formatCode="General\%"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25"/>
      </c:valAx>
      <c:spPr>
        <a:solidFill>
          <a:srgbClr val="FFFFFF">
            <a:alpha val="0"/>
          </a:srgbClr>
        </a:soli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Sheet1!$E$1</c:f>
              <c:strCache>
                <c:ptCount val="1"/>
                <c:pt idx="0">
                  <c:v>2026 (n=354)</c:v>
                </c:pt>
              </c:strCache>
            </c:strRef>
          </c:tx>
          <c:spPr>
            <a:solidFill>
              <a:srgbClr val="974D5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Sheet1!$A$2:$A$7</c:f>
              <c:strCache>
                <c:ptCount val="6"/>
                <c:pt idx="0">
                  <c:v>Ingen</c:v>
                </c:pt>
                <c:pt idx="1">
                  <c:v>1-5 st</c:v>
                </c:pt>
                <c:pt idx="2">
                  <c:v>6-10 st</c:v>
                </c:pt>
                <c:pt idx="3">
                  <c:v>11-15 st</c:v>
                </c:pt>
                <c:pt idx="4">
                  <c:v>16-20 st</c:v>
                </c:pt>
                <c:pt idx="5">
                  <c:v>Fler än 20 st</c:v>
                </c:pt>
              </c:strCache>
            </c:strRef>
          </c:cat>
          <c:val>
            <c:numRef>
              <c:f>Sheet1!$E$2:$E$7</c:f>
              <c:numCache>
                <c:formatCode>0</c:formatCode>
                <c:ptCount val="6"/>
                <c:pt idx="0">
                  <c:v>0</c:v>
                </c:pt>
                <c:pt idx="1">
                  <c:v>2.8248587570621502</c:v>
                </c:pt>
                <c:pt idx="2">
                  <c:v>16.6666666666667</c:v>
                </c:pt>
                <c:pt idx="3">
                  <c:v>28.8135593220339</c:v>
                </c:pt>
                <c:pt idx="4">
                  <c:v>23.163841807909598</c:v>
                </c:pt>
                <c:pt idx="5">
                  <c:v>28.531073446327699</c:v>
                </c:pt>
              </c:numCache>
            </c:numRef>
          </c:val>
          <c:extLst>
            <c:ext xmlns:c16="http://schemas.microsoft.com/office/drawing/2014/chart" uri="{C3380CC4-5D6E-409C-BE32-E72D297353CC}">
              <c16:uniqueId val="{00000000-A942-4A03-85C7-68DE2D1BEA3F}"/>
            </c:ext>
          </c:extLst>
        </c:ser>
        <c:dLbls>
          <c:dLblPos val="outEnd"/>
          <c:showLegendKey val="0"/>
          <c:showVal val="1"/>
          <c:showCatName val="0"/>
          <c:showSerName val="0"/>
          <c:showPercent val="0"/>
          <c:showBubbleSize val="0"/>
        </c:dLbls>
        <c:gapWidth val="5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100"/>
          <c:min val="0"/>
        </c:scaling>
        <c:delete val="0"/>
        <c:axPos val="b"/>
        <c:numFmt formatCode="General\%"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25"/>
      </c:valAx>
      <c:spPr>
        <a:solidFill>
          <a:srgbClr val="FFFFFF">
            <a:alpha val="0"/>
          </a:srgbClr>
        </a:soli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Sheet1!$E$1</c:f>
              <c:strCache>
                <c:ptCount val="1"/>
                <c:pt idx="0">
                  <c:v>2026 (n=354)</c:v>
                </c:pt>
              </c:strCache>
            </c:strRef>
          </c:tx>
          <c:spPr>
            <a:solidFill>
              <a:srgbClr val="974D5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Sheet1!$A$2:$A$9</c:f>
              <c:strCache>
                <c:ptCount val="8"/>
                <c:pt idx="0">
                  <c:v>Vet ej</c:v>
                </c:pt>
                <c:pt idx="1">
                  <c:v>76-100</c:v>
                </c:pt>
                <c:pt idx="2">
                  <c:v>51-75</c:v>
                </c:pt>
                <c:pt idx="3">
                  <c:v>26-50</c:v>
                </c:pt>
                <c:pt idx="4">
                  <c:v>11-25</c:v>
                </c:pt>
                <c:pt idx="5">
                  <c:v>7-10</c:v>
                </c:pt>
                <c:pt idx="6">
                  <c:v>4-6</c:v>
                </c:pt>
                <c:pt idx="7">
                  <c:v>1-3</c:v>
                </c:pt>
              </c:strCache>
            </c:strRef>
          </c:cat>
          <c:val>
            <c:numRef>
              <c:f>Sheet1!$E$2:$E$9</c:f>
              <c:numCache>
                <c:formatCode>0</c:formatCode>
                <c:ptCount val="8"/>
                <c:pt idx="0">
                  <c:v>0.2824858757062147</c:v>
                </c:pt>
                <c:pt idx="1">
                  <c:v>11.581920903954803</c:v>
                </c:pt>
                <c:pt idx="2">
                  <c:v>13.559322033898304</c:v>
                </c:pt>
                <c:pt idx="3">
                  <c:v>31.073446327683619</c:v>
                </c:pt>
                <c:pt idx="4">
                  <c:v>15.819209039548024</c:v>
                </c:pt>
                <c:pt idx="5">
                  <c:v>5.0847457627118651</c:v>
                </c:pt>
                <c:pt idx="6">
                  <c:v>8.4745762711864394</c:v>
                </c:pt>
                <c:pt idx="7">
                  <c:v>14.124293785310735</c:v>
                </c:pt>
              </c:numCache>
            </c:numRef>
          </c:val>
          <c:extLst>
            <c:ext xmlns:c16="http://schemas.microsoft.com/office/drawing/2014/chart" uri="{C3380CC4-5D6E-409C-BE32-E72D297353CC}">
              <c16:uniqueId val="{00000000-A942-4A03-85C7-68DE2D1BEA3F}"/>
            </c:ext>
          </c:extLst>
        </c:ser>
        <c:dLbls>
          <c:dLblPos val="outEnd"/>
          <c:showLegendKey val="0"/>
          <c:showVal val="1"/>
          <c:showCatName val="0"/>
          <c:showSerName val="0"/>
          <c:showPercent val="0"/>
          <c:showBubbleSize val="0"/>
        </c:dLbls>
        <c:gapWidth val="5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100"/>
          <c:min val="0"/>
        </c:scaling>
        <c:delete val="0"/>
        <c:axPos val="b"/>
        <c:numFmt formatCode="General\%"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25"/>
      </c:valAx>
      <c:spPr>
        <a:solidFill>
          <a:srgbClr val="FFFFFF">
            <a:alpha val="0"/>
          </a:srgbClr>
        </a:soli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Instämmer (4-5)</c:v>
                </c:pt>
              </c:strCache>
            </c:strRef>
          </c:tx>
          <c:spPr>
            <a:solidFill>
              <a:srgbClr val="75B990"/>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...variationen av olika tävlingstyper är bra.</c:v>
                </c:pt>
                <c:pt idx="1">
                  <c:v>...längderna vi har på tävlingar är bra.</c:v>
                </c:pt>
                <c:pt idx="2">
                  <c:v>...typen av tävlingar för oss ungdomar är tilltalande**</c:v>
                </c:pt>
                <c:pt idx="3">
                  <c:v>...stämningen på längdskidtävlingar är skön och tilltalande. *</c:v>
                </c:pt>
              </c:strCache>
            </c:strRef>
          </c:cat>
          <c:val>
            <c:numRef>
              <c:f>Sheet1!$B$2:$B$5</c:f>
              <c:numCache>
                <c:formatCode>0</c:formatCode>
                <c:ptCount val="4"/>
                <c:pt idx="0">
                  <c:v>61.095100864553316</c:v>
                </c:pt>
                <c:pt idx="1">
                  <c:v>65.428571428571431</c:v>
                </c:pt>
                <c:pt idx="2">
                  <c:v>79.322033898305079</c:v>
                </c:pt>
                <c:pt idx="3">
                  <c:v>86.819484240687686</c:v>
                </c:pt>
              </c:numCache>
            </c:numRef>
          </c:val>
          <c:extLst>
            <c:ext xmlns:c16="http://schemas.microsoft.com/office/drawing/2014/chart" uri="{C3380CC4-5D6E-409C-BE32-E72D297353CC}">
              <c16:uniqueId val="{00000000-83CD-4801-99C4-42B10846FE6B}"/>
            </c:ext>
          </c:extLst>
        </c:ser>
        <c:ser>
          <c:idx val="1"/>
          <c:order val="1"/>
          <c:tx>
            <c:strRef>
              <c:f>Sheet1!$C$1</c:f>
              <c:strCache>
                <c:ptCount val="1"/>
                <c:pt idx="0">
                  <c:v>(3)</c:v>
                </c:pt>
              </c:strCache>
            </c:strRef>
          </c:tx>
          <c:spPr>
            <a:solidFill>
              <a:srgbClr val="F3DDAA"/>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...variationen av olika tävlingstyper är bra.</c:v>
                </c:pt>
                <c:pt idx="1">
                  <c:v>...längderna vi har på tävlingar är bra.</c:v>
                </c:pt>
                <c:pt idx="2">
                  <c:v>...typen av tävlingar för oss ungdomar är tilltalande**</c:v>
                </c:pt>
                <c:pt idx="3">
                  <c:v>...stämningen på längdskidtävlingar är skön och tilltalande. *</c:v>
                </c:pt>
              </c:strCache>
            </c:strRef>
          </c:cat>
          <c:val>
            <c:numRef>
              <c:f>Sheet1!$C$2:$C$5</c:f>
              <c:numCache>
                <c:formatCode>0</c:formatCode>
                <c:ptCount val="4"/>
                <c:pt idx="0">
                  <c:v>24.495677233429394</c:v>
                </c:pt>
                <c:pt idx="1">
                  <c:v>20.571428571428569</c:v>
                </c:pt>
                <c:pt idx="2">
                  <c:v>18.983050847457626</c:v>
                </c:pt>
                <c:pt idx="3">
                  <c:v>10.315186246418339</c:v>
                </c:pt>
              </c:numCache>
            </c:numRef>
          </c:val>
          <c:extLst>
            <c:ext xmlns:c16="http://schemas.microsoft.com/office/drawing/2014/chart" uri="{C3380CC4-5D6E-409C-BE32-E72D297353CC}">
              <c16:uniqueId val="{00000001-83CD-4801-99C4-42B10846FE6B}"/>
            </c:ext>
          </c:extLst>
        </c:ser>
        <c:ser>
          <c:idx val="2"/>
          <c:order val="2"/>
          <c:tx>
            <c:strRef>
              <c:f>Sheet1!$D$1</c:f>
              <c:strCache>
                <c:ptCount val="1"/>
                <c:pt idx="0">
                  <c:v>Instämmer inte (1-2)</c:v>
                </c:pt>
              </c:strCache>
            </c:strRef>
          </c:tx>
          <c:spPr>
            <a:solidFill>
              <a:srgbClr val="C1646E"/>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...variationen av olika tävlingstyper är bra.</c:v>
                </c:pt>
                <c:pt idx="1">
                  <c:v>...längderna vi har på tävlingar är bra.</c:v>
                </c:pt>
                <c:pt idx="2">
                  <c:v>...typen av tävlingar för oss ungdomar är tilltalande**</c:v>
                </c:pt>
                <c:pt idx="3">
                  <c:v>...stämningen på längdskidtävlingar är skön och tilltalande. *</c:v>
                </c:pt>
              </c:strCache>
            </c:strRef>
          </c:cat>
          <c:val>
            <c:numRef>
              <c:f>Sheet1!$D$2:$D$5</c:f>
              <c:numCache>
                <c:formatCode>0</c:formatCode>
                <c:ptCount val="4"/>
                <c:pt idx="0">
                  <c:v>14.409221902017292</c:v>
                </c:pt>
                <c:pt idx="1">
                  <c:v>14.000000000000002</c:v>
                </c:pt>
                <c:pt idx="2">
                  <c:v>1.6949152542372881</c:v>
                </c:pt>
                <c:pt idx="3">
                  <c:v>2.8653295128939829</c:v>
                </c:pt>
              </c:numCache>
            </c:numRef>
          </c:val>
          <c:extLst>
            <c:ext xmlns:c16="http://schemas.microsoft.com/office/drawing/2014/chart" uri="{C3380CC4-5D6E-409C-BE32-E72D297353CC}">
              <c16:uniqueId val="{00000002-83CD-4801-99C4-42B10846FE6B}"/>
            </c:ext>
          </c:extLst>
        </c:ser>
        <c:dLbls>
          <c:dLblPos val="ctr"/>
          <c:showLegendKey val="0"/>
          <c:showVal val="1"/>
          <c:showCatName val="0"/>
          <c:showSerName val="0"/>
          <c:showPercent val="0"/>
          <c:showBubbleSize val="0"/>
        </c:dLbls>
        <c:gapWidth val="50"/>
        <c:overlap val="100"/>
        <c:axId val="758037203"/>
        <c:axId val="81024827"/>
      </c:barChart>
      <c:catAx>
        <c:axId val="758037203"/>
        <c:scaling>
          <c:orientation val="minMax"/>
        </c:scaling>
        <c:delete val="0"/>
        <c:axPos val="l"/>
        <c:numFmt formatCode="General" sourceLinked="1"/>
        <c:majorTickMark val="none"/>
        <c:minorTickMark val="none"/>
        <c:tickLblPos val="low"/>
        <c:spPr>
          <a:ln w="9525" cap="sq">
            <a:solidFill>
              <a:srgbClr val="D1D1D1"/>
            </a:solidFill>
            <a:prstDash val="solid"/>
            <a:miter/>
          </a:ln>
        </c:spPr>
        <c:txPr>
          <a:bodyPr rot="0"/>
          <a:lstStyle/>
          <a:p>
            <a:pPr algn="r">
              <a:defRPr/>
            </a:pPr>
            <a:endParaRPr lang="sv-SE"/>
          </a:p>
        </c:txPr>
        <c:crossAx val="81024827"/>
        <c:crosses val="autoZero"/>
        <c:auto val="0"/>
        <c:lblAlgn val="ctr"/>
        <c:lblOffset val="100"/>
        <c:noMultiLvlLbl val="0"/>
      </c:catAx>
      <c:valAx>
        <c:axId val="81024827"/>
        <c:scaling>
          <c:orientation val="minMax"/>
          <c:max val="1"/>
          <c:min val="0"/>
        </c:scaling>
        <c:delete val="0"/>
        <c:axPos val="b"/>
        <c:numFmt formatCode="0%" sourceLinked="0"/>
        <c:majorTickMark val="none"/>
        <c:minorTickMark val="none"/>
        <c:tickLblPos val="low"/>
        <c:spPr>
          <a:ln w="9525" cap="sq">
            <a:noFill/>
            <a:prstDash val="solid"/>
            <a:miter/>
          </a:ln>
        </c:spPr>
        <c:txPr>
          <a:bodyPr rot="0"/>
          <a:lstStyle/>
          <a:p>
            <a:pPr>
              <a:defRPr/>
            </a:pPr>
            <a:endParaRPr lang="sv-SE"/>
          </a:p>
        </c:txPr>
        <c:crossAx val="758037203"/>
        <c:crosses val="autoZero"/>
        <c:crossBetween val="between"/>
        <c:majorUnit val="0.25"/>
      </c:valAx>
      <c:spPr>
        <a:solidFill>
          <a:srgbClr val="FFFFFF">
            <a:alpha val="0"/>
          </a:srgbClr>
        </a:solidFill>
      </c:spPr>
    </c:plotArea>
    <c:legend>
      <c:legendPos val="b"/>
      <c:layout>
        <c:manualLayout>
          <c:xMode val="edge"/>
          <c:yMode val="edge"/>
          <c:x val="0.50614074028148059"/>
          <c:y val="0.91913774391706371"/>
          <c:w val="0.4257717232248624"/>
          <c:h val="8.0862247988232244E-2"/>
        </c:manualLayout>
      </c:layout>
      <c:overlay val="0"/>
    </c:legend>
    <c:plotVisOnly val="1"/>
    <c:dispBlanksAs val="gap"/>
    <c:showDLblsOverMax val="1"/>
  </c:chart>
  <c:spPr>
    <a:solidFill>
      <a:srgbClr val="FFFFFF">
        <a:alpha val="0"/>
      </a:srgbClr>
    </a:solidFill>
  </c:spPr>
  <c:txPr>
    <a:bodyPr/>
    <a:lstStyle/>
    <a:p>
      <a:pPr>
        <a:defRPr sz="1200" smtId="4294967295">
          <a:latin typeface="arial"/>
        </a:defRPr>
      </a:pPr>
      <a:endParaRPr lang="sv-SE"/>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Instämmer (4-5)</c:v>
                </c:pt>
              </c:strCache>
            </c:strRef>
          </c:tx>
          <c:spPr>
            <a:solidFill>
              <a:srgbClr val="75B990"/>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…för att det är en möjlighet att vara den jag är</c:v>
                </c:pt>
                <c:pt idx="1">
                  <c:v>…för att jag uppskattar fördelarna med mitt idrottande</c:v>
                </c:pt>
                <c:pt idx="2">
                  <c:v>…för att det är kul</c:v>
                </c:pt>
              </c:strCache>
            </c:strRef>
          </c:cat>
          <c:val>
            <c:numRef>
              <c:f>Sheet1!$B$2:$B$4</c:f>
              <c:numCache>
                <c:formatCode>0</c:formatCode>
                <c:ptCount val="3"/>
                <c:pt idx="0">
                  <c:v>65.137614678899084</c:v>
                </c:pt>
                <c:pt idx="1">
                  <c:v>82.848837209302332</c:v>
                </c:pt>
                <c:pt idx="2">
                  <c:v>92.836676217765046</c:v>
                </c:pt>
              </c:numCache>
            </c:numRef>
          </c:val>
          <c:extLst>
            <c:ext xmlns:c16="http://schemas.microsoft.com/office/drawing/2014/chart" uri="{C3380CC4-5D6E-409C-BE32-E72D297353CC}">
              <c16:uniqueId val="{00000000-83CD-4801-99C4-42B10846FE6B}"/>
            </c:ext>
          </c:extLst>
        </c:ser>
        <c:ser>
          <c:idx val="1"/>
          <c:order val="1"/>
          <c:tx>
            <c:strRef>
              <c:f>Sheet1!$C$1</c:f>
              <c:strCache>
                <c:ptCount val="1"/>
                <c:pt idx="0">
                  <c:v>(3)</c:v>
                </c:pt>
              </c:strCache>
            </c:strRef>
          </c:tx>
          <c:spPr>
            <a:solidFill>
              <a:srgbClr val="F3DDAA"/>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…för att det är en möjlighet att vara den jag är</c:v>
                </c:pt>
                <c:pt idx="1">
                  <c:v>…för att jag uppskattar fördelarna med mitt idrottande</c:v>
                </c:pt>
                <c:pt idx="2">
                  <c:v>…för att det är kul</c:v>
                </c:pt>
              </c:strCache>
            </c:strRef>
          </c:cat>
          <c:val>
            <c:numRef>
              <c:f>Sheet1!$C$2:$C$4</c:f>
              <c:numCache>
                <c:formatCode>0</c:formatCode>
                <c:ptCount val="3"/>
                <c:pt idx="0">
                  <c:v>22.018348623853214</c:v>
                </c:pt>
                <c:pt idx="1">
                  <c:v>15.406976744186046</c:v>
                </c:pt>
                <c:pt idx="2">
                  <c:v>5.7306590257879657</c:v>
                </c:pt>
              </c:numCache>
            </c:numRef>
          </c:val>
          <c:extLst>
            <c:ext xmlns:c16="http://schemas.microsoft.com/office/drawing/2014/chart" uri="{C3380CC4-5D6E-409C-BE32-E72D297353CC}">
              <c16:uniqueId val="{00000001-83CD-4801-99C4-42B10846FE6B}"/>
            </c:ext>
          </c:extLst>
        </c:ser>
        <c:ser>
          <c:idx val="2"/>
          <c:order val="2"/>
          <c:tx>
            <c:strRef>
              <c:f>Sheet1!$D$1</c:f>
              <c:strCache>
                <c:ptCount val="1"/>
                <c:pt idx="0">
                  <c:v>Instämmer inte (1-2)</c:v>
                </c:pt>
              </c:strCache>
            </c:strRef>
          </c:tx>
          <c:spPr>
            <a:solidFill>
              <a:srgbClr val="C1646E"/>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…för att det är en möjlighet att vara den jag är</c:v>
                </c:pt>
                <c:pt idx="1">
                  <c:v>…för att jag uppskattar fördelarna med mitt idrottande</c:v>
                </c:pt>
                <c:pt idx="2">
                  <c:v>…för att det är kul</c:v>
                </c:pt>
              </c:strCache>
            </c:strRef>
          </c:cat>
          <c:val>
            <c:numRef>
              <c:f>Sheet1!$D$2:$D$4</c:f>
              <c:numCache>
                <c:formatCode>0</c:formatCode>
                <c:ptCount val="3"/>
                <c:pt idx="0">
                  <c:v>12.844036697247708</c:v>
                </c:pt>
                <c:pt idx="1">
                  <c:v>1.7441860465116279</c:v>
                </c:pt>
                <c:pt idx="2">
                  <c:v>1.4326647564469912</c:v>
                </c:pt>
              </c:numCache>
            </c:numRef>
          </c:val>
          <c:extLst>
            <c:ext xmlns:c16="http://schemas.microsoft.com/office/drawing/2014/chart" uri="{C3380CC4-5D6E-409C-BE32-E72D297353CC}">
              <c16:uniqueId val="{00000002-83CD-4801-99C4-42B10846FE6B}"/>
            </c:ext>
          </c:extLst>
        </c:ser>
        <c:dLbls>
          <c:dLblPos val="ctr"/>
          <c:showLegendKey val="0"/>
          <c:showVal val="1"/>
          <c:showCatName val="0"/>
          <c:showSerName val="0"/>
          <c:showPercent val="0"/>
          <c:showBubbleSize val="0"/>
        </c:dLbls>
        <c:gapWidth val="100"/>
        <c:overlap val="100"/>
        <c:axId val="758037203"/>
        <c:axId val="81024827"/>
      </c:barChart>
      <c:catAx>
        <c:axId val="758037203"/>
        <c:scaling>
          <c:orientation val="minMax"/>
        </c:scaling>
        <c:delete val="0"/>
        <c:axPos val="l"/>
        <c:numFmt formatCode="General" sourceLinked="1"/>
        <c:majorTickMark val="none"/>
        <c:minorTickMark val="none"/>
        <c:tickLblPos val="low"/>
        <c:spPr>
          <a:ln w="9525" cap="sq">
            <a:solidFill>
              <a:srgbClr val="D1D1D1"/>
            </a:solidFill>
            <a:prstDash val="solid"/>
            <a:miter/>
          </a:ln>
        </c:spPr>
        <c:txPr>
          <a:bodyPr rot="0"/>
          <a:lstStyle/>
          <a:p>
            <a:pPr algn="r">
              <a:defRPr/>
            </a:pPr>
            <a:endParaRPr lang="sv-SE"/>
          </a:p>
        </c:txPr>
        <c:crossAx val="81024827"/>
        <c:crosses val="autoZero"/>
        <c:auto val="0"/>
        <c:lblAlgn val="ctr"/>
        <c:lblOffset val="100"/>
        <c:noMultiLvlLbl val="0"/>
      </c:catAx>
      <c:valAx>
        <c:axId val="81024827"/>
        <c:scaling>
          <c:orientation val="minMax"/>
          <c:max val="1"/>
          <c:min val="0"/>
        </c:scaling>
        <c:delete val="0"/>
        <c:axPos val="b"/>
        <c:numFmt formatCode="0%" sourceLinked="0"/>
        <c:majorTickMark val="none"/>
        <c:minorTickMark val="none"/>
        <c:tickLblPos val="low"/>
        <c:spPr>
          <a:ln w="9525" cap="sq">
            <a:noFill/>
            <a:prstDash val="solid"/>
            <a:miter/>
          </a:ln>
        </c:spPr>
        <c:txPr>
          <a:bodyPr rot="0"/>
          <a:lstStyle/>
          <a:p>
            <a:pPr>
              <a:defRPr/>
            </a:pPr>
            <a:endParaRPr lang="sv-SE"/>
          </a:p>
        </c:txPr>
        <c:crossAx val="758037203"/>
        <c:crosses val="autoZero"/>
        <c:crossBetween val="between"/>
        <c:majorUnit val="0.25"/>
      </c:valAx>
      <c:spPr>
        <a:solidFill>
          <a:srgbClr val="FFFFFF">
            <a:alpha val="0"/>
          </a:srgbClr>
        </a:solidFill>
      </c:spPr>
    </c:plotArea>
    <c:legend>
      <c:legendPos val="b"/>
      <c:layout>
        <c:manualLayout>
          <c:xMode val="edge"/>
          <c:yMode val="edge"/>
          <c:x val="0.50614074028148059"/>
          <c:y val="0.91913774391706371"/>
          <c:w val="0.4257717232248624"/>
          <c:h val="8.0862247988232244E-2"/>
        </c:manualLayout>
      </c:layout>
      <c:overlay val="0"/>
    </c:legend>
    <c:plotVisOnly val="1"/>
    <c:dispBlanksAs val="gap"/>
    <c:showDLblsOverMax val="1"/>
  </c:chart>
  <c:spPr>
    <a:solidFill>
      <a:srgbClr val="FFFFFF">
        <a:alpha val="0"/>
      </a:srgbClr>
    </a:solidFill>
  </c:spPr>
  <c:txPr>
    <a:bodyPr/>
    <a:lstStyle/>
    <a:p>
      <a:pPr>
        <a:defRPr sz="1200" smtId="4294967295">
          <a:latin typeface="arial"/>
        </a:defRPr>
      </a:pPr>
      <a:endParaRPr lang="sv-SE"/>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Instämmer inte (1-2)</c:v>
                </c:pt>
              </c:strCache>
            </c:strRef>
          </c:tx>
          <c:spPr>
            <a:solidFill>
              <a:srgbClr val="75B990"/>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…för att jag skulle känna mig misslyckad om jag slutade</c:v>
                </c:pt>
                <c:pt idx="1">
                  <c:v>…men jag ifrågasätter varför jag utsätter mig för detta</c:v>
                </c:pt>
                <c:pt idx="2">
                  <c:v>…för att jag känner mig pressad av andra personer att idrotta</c:v>
                </c:pt>
              </c:strCache>
            </c:strRef>
          </c:cat>
          <c:val>
            <c:numRef>
              <c:f>Sheet1!$B$2:$B$4</c:f>
              <c:numCache>
                <c:formatCode>0</c:formatCode>
                <c:ptCount val="3"/>
                <c:pt idx="0">
                  <c:v>65.588235294117652</c:v>
                </c:pt>
                <c:pt idx="1">
                  <c:v>71.299093655589132</c:v>
                </c:pt>
                <c:pt idx="2">
                  <c:v>88.95348837209302</c:v>
                </c:pt>
              </c:numCache>
            </c:numRef>
          </c:val>
          <c:extLst>
            <c:ext xmlns:c16="http://schemas.microsoft.com/office/drawing/2014/chart" uri="{C3380CC4-5D6E-409C-BE32-E72D297353CC}">
              <c16:uniqueId val="{00000000-83CD-4801-99C4-42B10846FE6B}"/>
            </c:ext>
          </c:extLst>
        </c:ser>
        <c:ser>
          <c:idx val="1"/>
          <c:order val="1"/>
          <c:tx>
            <c:strRef>
              <c:f>Sheet1!$C$1</c:f>
              <c:strCache>
                <c:ptCount val="1"/>
                <c:pt idx="0">
                  <c:v>(3)</c:v>
                </c:pt>
              </c:strCache>
            </c:strRef>
          </c:tx>
          <c:spPr>
            <a:solidFill>
              <a:srgbClr val="F3DDAA"/>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…för att jag skulle känna mig misslyckad om jag slutade</c:v>
                </c:pt>
                <c:pt idx="1">
                  <c:v>…men jag ifrågasätter varför jag utsätter mig för detta</c:v>
                </c:pt>
                <c:pt idx="2">
                  <c:v>…för att jag känner mig pressad av andra personer att idrotta</c:v>
                </c:pt>
              </c:strCache>
            </c:strRef>
          </c:cat>
          <c:val>
            <c:numRef>
              <c:f>Sheet1!$C$2:$C$4</c:f>
              <c:numCache>
                <c:formatCode>0</c:formatCode>
                <c:ptCount val="3"/>
                <c:pt idx="0">
                  <c:v>17.941176470588236</c:v>
                </c:pt>
                <c:pt idx="1">
                  <c:v>18.731117824773413</c:v>
                </c:pt>
                <c:pt idx="2">
                  <c:v>8.4302325581395348</c:v>
                </c:pt>
              </c:numCache>
            </c:numRef>
          </c:val>
          <c:extLst>
            <c:ext xmlns:c16="http://schemas.microsoft.com/office/drawing/2014/chart" uri="{C3380CC4-5D6E-409C-BE32-E72D297353CC}">
              <c16:uniqueId val="{00000001-83CD-4801-99C4-42B10846FE6B}"/>
            </c:ext>
          </c:extLst>
        </c:ser>
        <c:ser>
          <c:idx val="2"/>
          <c:order val="2"/>
          <c:tx>
            <c:strRef>
              <c:f>Sheet1!$D$1</c:f>
              <c:strCache>
                <c:ptCount val="1"/>
                <c:pt idx="0">
                  <c:v>Instämmer (4-5)</c:v>
                </c:pt>
              </c:strCache>
            </c:strRef>
          </c:tx>
          <c:spPr>
            <a:solidFill>
              <a:srgbClr val="C1646E"/>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…för att jag skulle känna mig misslyckad om jag slutade</c:v>
                </c:pt>
                <c:pt idx="1">
                  <c:v>…men jag ifrågasätter varför jag utsätter mig för detta</c:v>
                </c:pt>
                <c:pt idx="2">
                  <c:v>…för att jag känner mig pressad av andra personer att idrotta</c:v>
                </c:pt>
              </c:strCache>
            </c:strRef>
          </c:cat>
          <c:val>
            <c:numRef>
              <c:f>Sheet1!$D$2:$D$4</c:f>
              <c:numCache>
                <c:formatCode>0</c:formatCode>
                <c:ptCount val="3"/>
                <c:pt idx="0">
                  <c:v>16.47058823529412</c:v>
                </c:pt>
                <c:pt idx="1">
                  <c:v>9.9697885196374614</c:v>
                </c:pt>
                <c:pt idx="2">
                  <c:v>2.6162790697674421</c:v>
                </c:pt>
              </c:numCache>
            </c:numRef>
          </c:val>
          <c:extLst>
            <c:ext xmlns:c16="http://schemas.microsoft.com/office/drawing/2014/chart" uri="{C3380CC4-5D6E-409C-BE32-E72D297353CC}">
              <c16:uniqueId val="{00000002-83CD-4801-99C4-42B10846FE6B}"/>
            </c:ext>
          </c:extLst>
        </c:ser>
        <c:dLbls>
          <c:dLblPos val="ctr"/>
          <c:showLegendKey val="0"/>
          <c:showVal val="1"/>
          <c:showCatName val="0"/>
          <c:showSerName val="0"/>
          <c:showPercent val="0"/>
          <c:showBubbleSize val="0"/>
        </c:dLbls>
        <c:gapWidth val="100"/>
        <c:overlap val="100"/>
        <c:axId val="758037203"/>
        <c:axId val="81024827"/>
      </c:barChart>
      <c:catAx>
        <c:axId val="758037203"/>
        <c:scaling>
          <c:orientation val="minMax"/>
        </c:scaling>
        <c:delete val="0"/>
        <c:axPos val="l"/>
        <c:numFmt formatCode="General" sourceLinked="1"/>
        <c:majorTickMark val="none"/>
        <c:minorTickMark val="none"/>
        <c:tickLblPos val="low"/>
        <c:spPr>
          <a:ln w="9525" cap="sq">
            <a:solidFill>
              <a:srgbClr val="D1D1D1"/>
            </a:solidFill>
            <a:prstDash val="solid"/>
            <a:miter/>
          </a:ln>
        </c:spPr>
        <c:txPr>
          <a:bodyPr rot="0"/>
          <a:lstStyle/>
          <a:p>
            <a:pPr algn="r">
              <a:defRPr/>
            </a:pPr>
            <a:endParaRPr lang="sv-SE"/>
          </a:p>
        </c:txPr>
        <c:crossAx val="81024827"/>
        <c:crosses val="autoZero"/>
        <c:auto val="0"/>
        <c:lblAlgn val="ctr"/>
        <c:lblOffset val="100"/>
        <c:noMultiLvlLbl val="0"/>
      </c:catAx>
      <c:valAx>
        <c:axId val="81024827"/>
        <c:scaling>
          <c:orientation val="minMax"/>
          <c:max val="1"/>
          <c:min val="0"/>
        </c:scaling>
        <c:delete val="0"/>
        <c:axPos val="b"/>
        <c:numFmt formatCode="0%" sourceLinked="0"/>
        <c:majorTickMark val="none"/>
        <c:minorTickMark val="none"/>
        <c:tickLblPos val="low"/>
        <c:spPr>
          <a:ln w="9525" cap="sq">
            <a:noFill/>
            <a:prstDash val="solid"/>
            <a:miter/>
          </a:ln>
        </c:spPr>
        <c:txPr>
          <a:bodyPr rot="0"/>
          <a:lstStyle/>
          <a:p>
            <a:pPr>
              <a:defRPr/>
            </a:pPr>
            <a:endParaRPr lang="sv-SE"/>
          </a:p>
        </c:txPr>
        <c:crossAx val="758037203"/>
        <c:crosses val="autoZero"/>
        <c:crossBetween val="between"/>
        <c:majorUnit val="0.25"/>
      </c:valAx>
      <c:spPr>
        <a:solidFill>
          <a:srgbClr val="FFFFFF">
            <a:alpha val="0"/>
          </a:srgbClr>
        </a:solidFill>
      </c:spPr>
    </c:plotArea>
    <c:legend>
      <c:legendPos val="b"/>
      <c:layout>
        <c:manualLayout>
          <c:xMode val="edge"/>
          <c:yMode val="edge"/>
          <c:x val="0.50614074028148059"/>
          <c:y val="0.91913774391706371"/>
          <c:w val="0.4257717232248624"/>
          <c:h val="8.0862247988232244E-2"/>
        </c:manualLayout>
      </c:layout>
      <c:overlay val="0"/>
    </c:legend>
    <c:plotVisOnly val="1"/>
    <c:dispBlanksAs val="gap"/>
    <c:showDLblsOverMax val="1"/>
  </c:chart>
  <c:spPr>
    <a:solidFill>
      <a:srgbClr val="FFFFFF">
        <a:alpha val="0"/>
      </a:srgbClr>
    </a:solidFill>
  </c:spPr>
  <c:txPr>
    <a:bodyPr/>
    <a:lstStyle/>
    <a:p>
      <a:pPr>
        <a:defRPr sz="1200" smtId="4294967295">
          <a:latin typeface="arial"/>
        </a:defRPr>
      </a:pPr>
      <a:endParaRPr lang="sv-SE"/>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Instämmer (4-5)</c:v>
                </c:pt>
              </c:strCache>
            </c:strRef>
          </c:tx>
          <c:spPr>
            <a:solidFill>
              <a:srgbClr val="75B990"/>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Har skidåkarna möjlighet att påverka verksamheten (innehåll i träningen, gemensamma aktiviteter, vilka läger vi åker på mm)</c:v>
                </c:pt>
                <c:pt idx="1">
                  <c:v>Känner sig skidåkarna rättvist behandlade</c:v>
                </c:pt>
                <c:pt idx="2">
                  <c:v>Känner jag mig accepterad och "schysst" behandlad av mina träningskompisar*</c:v>
                </c:pt>
                <c:pt idx="3">
                  <c:v>Känner sig skidåkarna trygga</c:v>
                </c:pt>
                <c:pt idx="4">
                  <c:v>Väljer vi själva om vi vill tävla eller inte</c:v>
                </c:pt>
              </c:strCache>
            </c:strRef>
          </c:cat>
          <c:val>
            <c:numRef>
              <c:f>Sheet1!$B$2:$B$6</c:f>
              <c:numCache>
                <c:formatCode>0</c:formatCode>
                <c:ptCount val="5"/>
                <c:pt idx="0">
                  <c:v>66.172106824925805</c:v>
                </c:pt>
                <c:pt idx="1">
                  <c:v>86.857142857142847</c:v>
                </c:pt>
                <c:pt idx="2">
                  <c:v>88.472622478386171</c:v>
                </c:pt>
                <c:pt idx="3">
                  <c:v>93.043478199999996</c:v>
                </c:pt>
                <c:pt idx="4">
                  <c:v>93.0835734870317</c:v>
                </c:pt>
              </c:numCache>
            </c:numRef>
          </c:val>
          <c:extLst>
            <c:ext xmlns:c16="http://schemas.microsoft.com/office/drawing/2014/chart" uri="{C3380CC4-5D6E-409C-BE32-E72D297353CC}">
              <c16:uniqueId val="{00000000-83CD-4801-99C4-42B10846FE6B}"/>
            </c:ext>
          </c:extLst>
        </c:ser>
        <c:ser>
          <c:idx val="1"/>
          <c:order val="1"/>
          <c:tx>
            <c:strRef>
              <c:f>Sheet1!$C$1</c:f>
              <c:strCache>
                <c:ptCount val="1"/>
                <c:pt idx="0">
                  <c:v>(3)</c:v>
                </c:pt>
              </c:strCache>
            </c:strRef>
          </c:tx>
          <c:spPr>
            <a:solidFill>
              <a:srgbClr val="F3DDAA"/>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Har skidåkarna möjlighet att påverka verksamheten (innehåll i träningen, gemensamma aktiviteter, vilka läger vi åker på mm)</c:v>
                </c:pt>
                <c:pt idx="1">
                  <c:v>Känner sig skidåkarna rättvist behandlade</c:v>
                </c:pt>
                <c:pt idx="2">
                  <c:v>Känner jag mig accepterad och "schysst" behandlad av mina träningskompisar*</c:v>
                </c:pt>
                <c:pt idx="3">
                  <c:v>Känner sig skidåkarna trygga</c:v>
                </c:pt>
                <c:pt idx="4">
                  <c:v>Väljer vi själva om vi vill tävla eller inte</c:v>
                </c:pt>
              </c:strCache>
            </c:strRef>
          </c:cat>
          <c:val>
            <c:numRef>
              <c:f>Sheet1!$C$2:$C$6</c:f>
              <c:numCache>
                <c:formatCode>0</c:formatCode>
                <c:ptCount val="5"/>
                <c:pt idx="0">
                  <c:v>22.848664688427299</c:v>
                </c:pt>
                <c:pt idx="1">
                  <c:v>9.1428571428571423</c:v>
                </c:pt>
                <c:pt idx="2">
                  <c:v>7.7809798270893378</c:v>
                </c:pt>
                <c:pt idx="3">
                  <c:v>6.3768115942028984</c:v>
                </c:pt>
                <c:pt idx="4">
                  <c:v>6.0518731988472618</c:v>
                </c:pt>
              </c:numCache>
            </c:numRef>
          </c:val>
          <c:extLst>
            <c:ext xmlns:c16="http://schemas.microsoft.com/office/drawing/2014/chart" uri="{C3380CC4-5D6E-409C-BE32-E72D297353CC}">
              <c16:uniqueId val="{00000001-83CD-4801-99C4-42B10846FE6B}"/>
            </c:ext>
          </c:extLst>
        </c:ser>
        <c:ser>
          <c:idx val="2"/>
          <c:order val="2"/>
          <c:tx>
            <c:strRef>
              <c:f>Sheet1!$D$1</c:f>
              <c:strCache>
                <c:ptCount val="1"/>
                <c:pt idx="0">
                  <c:v>Instämmer inte (1-2)</c:v>
                </c:pt>
              </c:strCache>
            </c:strRef>
          </c:tx>
          <c:spPr>
            <a:solidFill>
              <a:srgbClr val="C1646E"/>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Har skidåkarna möjlighet att påverka verksamheten (innehåll i träningen, gemensamma aktiviteter, vilka läger vi åker på mm)</c:v>
                </c:pt>
                <c:pt idx="1">
                  <c:v>Känner sig skidåkarna rättvist behandlade</c:v>
                </c:pt>
                <c:pt idx="2">
                  <c:v>Känner jag mig accepterad och "schysst" behandlad av mina träningskompisar*</c:v>
                </c:pt>
                <c:pt idx="3">
                  <c:v>Känner sig skidåkarna trygga</c:v>
                </c:pt>
                <c:pt idx="4">
                  <c:v>Väljer vi själva om vi vill tävla eller inte</c:v>
                </c:pt>
              </c:strCache>
            </c:strRef>
          </c:cat>
          <c:val>
            <c:numRef>
              <c:f>Sheet1!$D$2:$D$6</c:f>
              <c:numCache>
                <c:formatCode>0</c:formatCode>
                <c:ptCount val="5"/>
                <c:pt idx="0">
                  <c:v>10.979228486646885</c:v>
                </c:pt>
                <c:pt idx="1">
                  <c:v>4</c:v>
                </c:pt>
                <c:pt idx="2">
                  <c:v>3.7463976945244957</c:v>
                </c:pt>
                <c:pt idx="3">
                  <c:v>0.57971014492753625</c:v>
                </c:pt>
                <c:pt idx="4">
                  <c:v>0.86455331412103753</c:v>
                </c:pt>
              </c:numCache>
            </c:numRef>
          </c:val>
          <c:extLst>
            <c:ext xmlns:c16="http://schemas.microsoft.com/office/drawing/2014/chart" uri="{C3380CC4-5D6E-409C-BE32-E72D297353CC}">
              <c16:uniqueId val="{00000002-83CD-4801-99C4-42B10846FE6B}"/>
            </c:ext>
          </c:extLst>
        </c:ser>
        <c:dLbls>
          <c:dLblPos val="ctr"/>
          <c:showLegendKey val="0"/>
          <c:showVal val="1"/>
          <c:showCatName val="0"/>
          <c:showSerName val="0"/>
          <c:showPercent val="0"/>
          <c:showBubbleSize val="0"/>
        </c:dLbls>
        <c:gapWidth val="50"/>
        <c:overlap val="100"/>
        <c:axId val="758037203"/>
        <c:axId val="81024827"/>
      </c:barChart>
      <c:catAx>
        <c:axId val="758037203"/>
        <c:scaling>
          <c:orientation val="minMax"/>
        </c:scaling>
        <c:delete val="0"/>
        <c:axPos val="l"/>
        <c:numFmt formatCode="General" sourceLinked="1"/>
        <c:majorTickMark val="none"/>
        <c:minorTickMark val="none"/>
        <c:tickLblPos val="low"/>
        <c:spPr>
          <a:ln w="9525" cap="sq">
            <a:solidFill>
              <a:srgbClr val="D1D1D1"/>
            </a:solidFill>
            <a:prstDash val="solid"/>
            <a:miter/>
          </a:ln>
        </c:spPr>
        <c:txPr>
          <a:bodyPr rot="0"/>
          <a:lstStyle/>
          <a:p>
            <a:pPr algn="r">
              <a:defRPr/>
            </a:pPr>
            <a:endParaRPr lang="sv-SE"/>
          </a:p>
        </c:txPr>
        <c:crossAx val="81024827"/>
        <c:crosses val="autoZero"/>
        <c:auto val="0"/>
        <c:lblAlgn val="ctr"/>
        <c:lblOffset val="100"/>
        <c:noMultiLvlLbl val="0"/>
      </c:catAx>
      <c:valAx>
        <c:axId val="81024827"/>
        <c:scaling>
          <c:orientation val="minMax"/>
          <c:max val="1"/>
          <c:min val="0"/>
        </c:scaling>
        <c:delete val="0"/>
        <c:axPos val="b"/>
        <c:numFmt formatCode="0%" sourceLinked="0"/>
        <c:majorTickMark val="none"/>
        <c:minorTickMark val="none"/>
        <c:tickLblPos val="low"/>
        <c:spPr>
          <a:ln w="9525" cap="sq">
            <a:noFill/>
            <a:prstDash val="solid"/>
            <a:miter/>
          </a:ln>
        </c:spPr>
        <c:txPr>
          <a:bodyPr rot="0"/>
          <a:lstStyle/>
          <a:p>
            <a:pPr>
              <a:defRPr/>
            </a:pPr>
            <a:endParaRPr lang="sv-SE"/>
          </a:p>
        </c:txPr>
        <c:crossAx val="758037203"/>
        <c:crosses val="autoZero"/>
        <c:crossBetween val="between"/>
        <c:majorUnit val="0.25"/>
      </c:valAx>
      <c:spPr>
        <a:solidFill>
          <a:srgbClr val="FFFFFF">
            <a:alpha val="0"/>
          </a:srgbClr>
        </a:solidFill>
      </c:spPr>
    </c:plotArea>
    <c:legend>
      <c:legendPos val="b"/>
      <c:layout>
        <c:manualLayout>
          <c:xMode val="edge"/>
          <c:yMode val="edge"/>
          <c:x val="0.50614074028148059"/>
          <c:y val="0.91913774391706371"/>
          <c:w val="0.4257717232248624"/>
          <c:h val="8.0862247988232244E-2"/>
        </c:manualLayout>
      </c:layout>
      <c:overlay val="0"/>
    </c:legend>
    <c:plotVisOnly val="1"/>
    <c:dispBlanksAs val="gap"/>
    <c:showDLblsOverMax val="1"/>
  </c:chart>
  <c:spPr>
    <a:solidFill>
      <a:srgbClr val="FFFFFF">
        <a:alpha val="0"/>
      </a:srgbClr>
    </a:solidFill>
  </c:spPr>
  <c:txPr>
    <a:bodyPr/>
    <a:lstStyle/>
    <a:p>
      <a:pPr>
        <a:defRPr sz="1200" smtId="4294967295">
          <a:latin typeface="arial"/>
        </a:defRPr>
      </a:pPr>
      <a:endParaRPr lang="sv-SE"/>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Instämmer (4-5)</c:v>
                </c:pt>
              </c:strCache>
            </c:strRef>
          </c:tx>
          <c:spPr>
            <a:solidFill>
              <a:srgbClr val="75B990"/>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Lyssnar ledarna på skidåkarna</c:v>
                </c:pt>
                <c:pt idx="1">
                  <c:v>Försöker ledarna hjälpa skidåkarna</c:v>
                </c:pt>
                <c:pt idx="2">
                  <c:v>Bryr sig ledarna om idrottarna</c:v>
                </c:pt>
                <c:pt idx="3">
                  <c:v>Accepterar ledarna skidåkarna för dem de är</c:v>
                </c:pt>
              </c:strCache>
            </c:strRef>
          </c:cat>
          <c:val>
            <c:numRef>
              <c:f>Sheet1!$B$2:$B$5</c:f>
              <c:numCache>
                <c:formatCode>0</c:formatCode>
                <c:ptCount val="4"/>
                <c:pt idx="0">
                  <c:v>84.813753581661899</c:v>
                </c:pt>
                <c:pt idx="1">
                  <c:v>90.883190883190878</c:v>
                </c:pt>
                <c:pt idx="2">
                  <c:v>91.142857142857139</c:v>
                </c:pt>
                <c:pt idx="3">
                  <c:v>92.774566473988443</c:v>
                </c:pt>
              </c:numCache>
            </c:numRef>
          </c:val>
          <c:extLst>
            <c:ext xmlns:c16="http://schemas.microsoft.com/office/drawing/2014/chart" uri="{C3380CC4-5D6E-409C-BE32-E72D297353CC}">
              <c16:uniqueId val="{00000000-83CD-4801-99C4-42B10846FE6B}"/>
            </c:ext>
          </c:extLst>
        </c:ser>
        <c:ser>
          <c:idx val="1"/>
          <c:order val="1"/>
          <c:tx>
            <c:strRef>
              <c:f>Sheet1!$C$1</c:f>
              <c:strCache>
                <c:ptCount val="1"/>
                <c:pt idx="0">
                  <c:v>(3)</c:v>
                </c:pt>
              </c:strCache>
            </c:strRef>
          </c:tx>
          <c:spPr>
            <a:solidFill>
              <a:srgbClr val="F3DDAA"/>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Lyssnar ledarna på skidåkarna</c:v>
                </c:pt>
                <c:pt idx="1">
                  <c:v>Försöker ledarna hjälpa skidåkarna</c:v>
                </c:pt>
                <c:pt idx="2">
                  <c:v>Bryr sig ledarna om idrottarna</c:v>
                </c:pt>
                <c:pt idx="3">
                  <c:v>Accepterar ledarna skidåkarna för dem de är</c:v>
                </c:pt>
              </c:strCache>
            </c:strRef>
          </c:cat>
          <c:val>
            <c:numRef>
              <c:f>Sheet1!$C$2:$C$5</c:f>
              <c:numCache>
                <c:formatCode>0</c:formatCode>
                <c:ptCount val="4"/>
                <c:pt idx="0">
                  <c:v>13.46704871060172</c:v>
                </c:pt>
                <c:pt idx="1">
                  <c:v>7.4074074074074066</c:v>
                </c:pt>
                <c:pt idx="2">
                  <c:v>5.4285714285714288</c:v>
                </c:pt>
                <c:pt idx="3">
                  <c:v>4.3352601156069364</c:v>
                </c:pt>
              </c:numCache>
            </c:numRef>
          </c:val>
          <c:extLst>
            <c:ext xmlns:c16="http://schemas.microsoft.com/office/drawing/2014/chart" uri="{C3380CC4-5D6E-409C-BE32-E72D297353CC}">
              <c16:uniqueId val="{00000001-83CD-4801-99C4-42B10846FE6B}"/>
            </c:ext>
          </c:extLst>
        </c:ser>
        <c:ser>
          <c:idx val="2"/>
          <c:order val="2"/>
          <c:tx>
            <c:strRef>
              <c:f>Sheet1!$D$1</c:f>
              <c:strCache>
                <c:ptCount val="1"/>
                <c:pt idx="0">
                  <c:v>Instämmer inte (1-2)</c:v>
                </c:pt>
              </c:strCache>
            </c:strRef>
          </c:tx>
          <c:spPr>
            <a:solidFill>
              <a:srgbClr val="C1646E"/>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Lyssnar ledarna på skidåkarna</c:v>
                </c:pt>
                <c:pt idx="1">
                  <c:v>Försöker ledarna hjälpa skidåkarna</c:v>
                </c:pt>
                <c:pt idx="2">
                  <c:v>Bryr sig ledarna om idrottarna</c:v>
                </c:pt>
                <c:pt idx="3">
                  <c:v>Accepterar ledarna skidåkarna för dem de är</c:v>
                </c:pt>
              </c:strCache>
            </c:strRef>
          </c:cat>
          <c:val>
            <c:numRef>
              <c:f>Sheet1!$D$2:$D$5</c:f>
              <c:numCache>
                <c:formatCode>0</c:formatCode>
                <c:ptCount val="4"/>
                <c:pt idx="0">
                  <c:v>1.7191977077363898</c:v>
                </c:pt>
                <c:pt idx="1">
                  <c:v>1.7094017094017095</c:v>
                </c:pt>
                <c:pt idx="2">
                  <c:v>3.4285714285714288</c:v>
                </c:pt>
                <c:pt idx="3">
                  <c:v>2.8901734104046239</c:v>
                </c:pt>
              </c:numCache>
            </c:numRef>
          </c:val>
          <c:extLst>
            <c:ext xmlns:c16="http://schemas.microsoft.com/office/drawing/2014/chart" uri="{C3380CC4-5D6E-409C-BE32-E72D297353CC}">
              <c16:uniqueId val="{00000002-83CD-4801-99C4-42B10846FE6B}"/>
            </c:ext>
          </c:extLst>
        </c:ser>
        <c:dLbls>
          <c:dLblPos val="ctr"/>
          <c:showLegendKey val="0"/>
          <c:showVal val="1"/>
          <c:showCatName val="0"/>
          <c:showSerName val="0"/>
          <c:showPercent val="0"/>
          <c:showBubbleSize val="0"/>
        </c:dLbls>
        <c:gapWidth val="50"/>
        <c:overlap val="100"/>
        <c:axId val="758037203"/>
        <c:axId val="81024827"/>
      </c:barChart>
      <c:catAx>
        <c:axId val="758037203"/>
        <c:scaling>
          <c:orientation val="minMax"/>
        </c:scaling>
        <c:delete val="0"/>
        <c:axPos val="l"/>
        <c:numFmt formatCode="General" sourceLinked="1"/>
        <c:majorTickMark val="none"/>
        <c:minorTickMark val="none"/>
        <c:tickLblPos val="low"/>
        <c:spPr>
          <a:ln w="9525" cap="sq">
            <a:solidFill>
              <a:srgbClr val="D1D1D1"/>
            </a:solidFill>
            <a:prstDash val="solid"/>
            <a:miter/>
          </a:ln>
        </c:spPr>
        <c:txPr>
          <a:bodyPr rot="0"/>
          <a:lstStyle/>
          <a:p>
            <a:pPr algn="r">
              <a:defRPr/>
            </a:pPr>
            <a:endParaRPr lang="sv-SE"/>
          </a:p>
        </c:txPr>
        <c:crossAx val="81024827"/>
        <c:crosses val="autoZero"/>
        <c:auto val="0"/>
        <c:lblAlgn val="ctr"/>
        <c:lblOffset val="100"/>
        <c:noMultiLvlLbl val="0"/>
      </c:catAx>
      <c:valAx>
        <c:axId val="81024827"/>
        <c:scaling>
          <c:orientation val="minMax"/>
          <c:max val="1"/>
          <c:min val="0"/>
        </c:scaling>
        <c:delete val="0"/>
        <c:axPos val="b"/>
        <c:numFmt formatCode="0%" sourceLinked="0"/>
        <c:majorTickMark val="none"/>
        <c:minorTickMark val="none"/>
        <c:tickLblPos val="low"/>
        <c:spPr>
          <a:ln w="9525" cap="sq">
            <a:noFill/>
            <a:prstDash val="solid"/>
            <a:miter/>
          </a:ln>
        </c:spPr>
        <c:txPr>
          <a:bodyPr rot="0"/>
          <a:lstStyle/>
          <a:p>
            <a:pPr>
              <a:defRPr/>
            </a:pPr>
            <a:endParaRPr lang="sv-SE"/>
          </a:p>
        </c:txPr>
        <c:crossAx val="758037203"/>
        <c:crosses val="autoZero"/>
        <c:crossBetween val="between"/>
        <c:majorUnit val="0.25"/>
      </c:valAx>
      <c:spPr>
        <a:solidFill>
          <a:srgbClr val="FFFFFF">
            <a:alpha val="0"/>
          </a:srgbClr>
        </a:solidFill>
      </c:spPr>
    </c:plotArea>
    <c:legend>
      <c:legendPos val="b"/>
      <c:layout>
        <c:manualLayout>
          <c:xMode val="edge"/>
          <c:yMode val="edge"/>
          <c:x val="0.46204625209250416"/>
          <c:y val="0.91913774391706371"/>
          <c:w val="0.4257717232248624"/>
          <c:h val="8.0862247988232244E-2"/>
        </c:manualLayout>
      </c:layout>
      <c:overlay val="0"/>
    </c:legend>
    <c:plotVisOnly val="1"/>
    <c:dispBlanksAs val="gap"/>
    <c:showDLblsOverMax val="1"/>
  </c:chart>
  <c:spPr>
    <a:solidFill>
      <a:srgbClr val="FFFFFF">
        <a:alpha val="0"/>
      </a:srgbClr>
    </a:solidFill>
  </c:spPr>
  <c:txPr>
    <a:bodyPr/>
    <a:lstStyle/>
    <a:p>
      <a:pPr>
        <a:defRPr sz="1200" smtId="4294967295">
          <a:latin typeface="arial"/>
        </a:defRPr>
      </a:pPr>
      <a:endParaRPr lang="sv-SE"/>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sv-SE" dirty="0"/>
              <a:t>Jag planerar att fortsätta med</a:t>
            </a:r>
          </a:p>
          <a:p>
            <a:pPr>
              <a:defRPr/>
            </a:pPr>
            <a:r>
              <a:rPr lang="sv-SE" dirty="0"/>
              <a:t>längdåkning nästa säsong</a:t>
            </a:r>
          </a:p>
        </c:rich>
      </c:tx>
      <c:overlay val="0"/>
    </c:title>
    <c:autoTitleDeleted val="0"/>
    <c:plotArea>
      <c:layout/>
      <c:doughnutChart>
        <c:varyColors val="1"/>
        <c:ser>
          <c:idx val="0"/>
          <c:order val="0"/>
          <c:tx>
            <c:strRef>
              <c:f>Sheet1!$B$1</c:f>
              <c:strCache>
                <c:ptCount val="1"/>
                <c:pt idx="0">
                  <c:v>Jag planerar att fortsätta med längdåkning nästa säsong</c:v>
                </c:pt>
              </c:strCache>
            </c:strRef>
          </c:tx>
          <c:spPr>
            <a:solidFill>
              <a:srgbClr val="75B990"/>
            </a:solidFill>
          </c:spPr>
          <c:dPt>
            <c:idx val="1"/>
            <c:bubble3D val="0"/>
            <c:spPr>
              <a:solidFill>
                <a:srgbClr val="F3DDAA"/>
              </a:solidFill>
            </c:spPr>
            <c:extLst>
              <c:ext xmlns:c16="http://schemas.microsoft.com/office/drawing/2014/chart" uri="{C3380CC4-5D6E-409C-BE32-E72D297353CC}">
                <c16:uniqueId val="{00000001-0A47-4377-8208-2BEE106196FB}"/>
              </c:ext>
            </c:extLst>
          </c:dPt>
          <c:dPt>
            <c:idx val="2"/>
            <c:bubble3D val="0"/>
            <c:spPr>
              <a:solidFill>
                <a:srgbClr val="C1646E"/>
              </a:solidFill>
            </c:spPr>
            <c:extLst>
              <c:ext xmlns:c16="http://schemas.microsoft.com/office/drawing/2014/chart" uri="{C3380CC4-5D6E-409C-BE32-E72D297353CC}">
                <c16:uniqueId val="{00000003-0A47-4377-8208-2BEE106196FB}"/>
              </c:ext>
            </c:extLst>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Sheet1!$A$2:$A$4</c:f>
              <c:strCache>
                <c:ptCount val="3"/>
                <c:pt idx="0">
                  <c:v>Instämmer (4-5)</c:v>
                </c:pt>
                <c:pt idx="1">
                  <c:v>(3)</c:v>
                </c:pt>
                <c:pt idx="2">
                  <c:v>Instämmer inte (1-2)</c:v>
                </c:pt>
              </c:strCache>
            </c:strRef>
          </c:cat>
          <c:val>
            <c:numRef>
              <c:f>Sheet1!$B$2:$B$4</c:f>
              <c:numCache>
                <c:formatCode>0</c:formatCode>
                <c:ptCount val="3"/>
                <c:pt idx="0">
                  <c:v>92.397660818713447</c:v>
                </c:pt>
                <c:pt idx="1">
                  <c:v>6.4327485380116958</c:v>
                </c:pt>
                <c:pt idx="2">
                  <c:v>1.1695906432748537</c:v>
                </c:pt>
              </c:numCache>
            </c:numRef>
          </c:val>
          <c:extLst>
            <c:ext xmlns:c16="http://schemas.microsoft.com/office/drawing/2014/chart" uri="{C3380CC4-5D6E-409C-BE32-E72D297353CC}">
              <c16:uniqueId val="{00000004-0A47-4377-8208-2BEE106196FB}"/>
            </c:ext>
          </c:extLst>
        </c:ser>
        <c:dLbls>
          <c:showLegendKey val="0"/>
          <c:showVal val="0"/>
          <c:showCatName val="0"/>
          <c:showSerName val="0"/>
          <c:showPercent val="0"/>
          <c:showBubbleSize val="0"/>
          <c:showLeaderLines val="1"/>
        </c:dLbls>
        <c:firstSliceAng val="0"/>
        <c:holeSize val="50"/>
      </c:doughnutChart>
      <c:spPr>
        <a:solidFill>
          <a:srgbClr val="FFFFFF">
            <a:alpha val="0"/>
          </a:srgbClr>
        </a:solidFill>
      </c:spPr>
    </c:plotArea>
    <c:legend>
      <c:legendPos val="b"/>
      <c:overlay val="0"/>
    </c:legend>
    <c:plotVisOnly val="1"/>
    <c:dispBlanksAs val="gap"/>
    <c:showDLblsOverMax val="1"/>
  </c:chart>
  <c:spPr>
    <a:solidFill>
      <a:srgbClr val="FFFFFF">
        <a:alpha val="0"/>
      </a:srgbClr>
    </a:solidFill>
  </c:spPr>
  <c:txPr>
    <a:bodyPr/>
    <a:lstStyle/>
    <a:p>
      <a:pPr>
        <a:defRPr sz="1200" smtId="4294967295">
          <a:latin typeface="arial"/>
        </a:defRPr>
      </a:pPr>
      <a:endParaRPr lang="sv-SE"/>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sv-SE"/>
              <a:t>Jag tror att jag kommer att sluta med längdåkning någon gång de närmaste tre säsongerna</a:t>
            </a:r>
          </a:p>
        </c:rich>
      </c:tx>
      <c:overlay val="0"/>
    </c:title>
    <c:autoTitleDeleted val="0"/>
    <c:plotArea>
      <c:layout/>
      <c:doughnutChart>
        <c:varyColors val="1"/>
        <c:ser>
          <c:idx val="0"/>
          <c:order val="0"/>
          <c:tx>
            <c:strRef>
              <c:f>Sheet1!$B$1</c:f>
              <c:strCache>
                <c:ptCount val="1"/>
                <c:pt idx="0">
                  <c:v>Jag planerar att fortsätta med längdåkning nästa säsong</c:v>
                </c:pt>
              </c:strCache>
            </c:strRef>
          </c:tx>
          <c:spPr>
            <a:solidFill>
              <a:srgbClr val="75B990"/>
            </a:solidFill>
          </c:spPr>
          <c:dPt>
            <c:idx val="0"/>
            <c:bubble3D val="0"/>
            <c:spPr>
              <a:solidFill>
                <a:srgbClr val="C1646E"/>
              </a:solidFill>
            </c:spPr>
            <c:extLst>
              <c:ext xmlns:c16="http://schemas.microsoft.com/office/drawing/2014/chart" uri="{C3380CC4-5D6E-409C-BE32-E72D297353CC}">
                <c16:uniqueId val="{00000005-1448-49C3-81AD-22BCF8351222}"/>
              </c:ext>
            </c:extLst>
          </c:dPt>
          <c:dPt>
            <c:idx val="1"/>
            <c:bubble3D val="0"/>
            <c:spPr>
              <a:solidFill>
                <a:srgbClr val="F3DDAA"/>
              </a:solidFill>
            </c:spPr>
            <c:extLst>
              <c:ext xmlns:c16="http://schemas.microsoft.com/office/drawing/2014/chart" uri="{C3380CC4-5D6E-409C-BE32-E72D297353CC}">
                <c16:uniqueId val="{00000001-1448-49C3-81AD-22BCF8351222}"/>
              </c:ext>
            </c:extLst>
          </c:dPt>
          <c:dPt>
            <c:idx val="2"/>
            <c:bubble3D val="0"/>
            <c:extLst>
              <c:ext xmlns:c16="http://schemas.microsoft.com/office/drawing/2014/chart" uri="{C3380CC4-5D6E-409C-BE32-E72D297353CC}">
                <c16:uniqueId val="{00000003-1448-49C3-81AD-22BCF8351222}"/>
              </c:ext>
            </c:extLst>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Sheet1!$A$2:$A$4</c:f>
              <c:strCache>
                <c:ptCount val="3"/>
                <c:pt idx="0">
                  <c:v>Instämmer (4-5)</c:v>
                </c:pt>
                <c:pt idx="1">
                  <c:v>(3)</c:v>
                </c:pt>
                <c:pt idx="2">
                  <c:v>Instämmer inte (1-2)</c:v>
                </c:pt>
              </c:strCache>
            </c:strRef>
          </c:cat>
          <c:val>
            <c:numRef>
              <c:f>Sheet1!$B$2:$B$4</c:f>
              <c:numCache>
                <c:formatCode>0</c:formatCode>
                <c:ptCount val="3"/>
                <c:pt idx="0">
                  <c:v>9.5541401273885356</c:v>
                </c:pt>
                <c:pt idx="1">
                  <c:v>14.012738853503185</c:v>
                </c:pt>
                <c:pt idx="2">
                  <c:v>76.433121019108285</c:v>
                </c:pt>
              </c:numCache>
            </c:numRef>
          </c:val>
          <c:extLst>
            <c:ext xmlns:c16="http://schemas.microsoft.com/office/drawing/2014/chart" uri="{C3380CC4-5D6E-409C-BE32-E72D297353CC}">
              <c16:uniqueId val="{00000004-1448-49C3-81AD-22BCF8351222}"/>
            </c:ext>
          </c:extLst>
        </c:ser>
        <c:dLbls>
          <c:showLegendKey val="0"/>
          <c:showVal val="0"/>
          <c:showCatName val="0"/>
          <c:showSerName val="0"/>
          <c:showPercent val="0"/>
          <c:showBubbleSize val="0"/>
          <c:showLeaderLines val="1"/>
        </c:dLbls>
        <c:firstSliceAng val="0"/>
        <c:holeSize val="50"/>
      </c:doughnutChart>
      <c:spPr>
        <a:solidFill>
          <a:srgbClr val="FFFFFF">
            <a:alpha val="0"/>
          </a:srgbClr>
        </a:solidFill>
      </c:spPr>
    </c:plotArea>
    <c:legend>
      <c:legendPos val="b"/>
      <c:overlay val="0"/>
    </c:legend>
    <c:plotVisOnly val="1"/>
    <c:dispBlanksAs val="gap"/>
    <c:showDLblsOverMax val="1"/>
  </c:chart>
  <c:spPr>
    <a:solidFill>
      <a:srgbClr val="FFFFFF">
        <a:alpha val="0"/>
      </a:srgbClr>
    </a:solidFill>
  </c:spPr>
  <c:txPr>
    <a:bodyPr/>
    <a:lstStyle/>
    <a:p>
      <a:pPr>
        <a:defRPr sz="1200" smtId="4294967295">
          <a:latin typeface="arial"/>
        </a:defRPr>
      </a:pPr>
      <a:endParaRPr lang="sv-SE"/>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Sheet1!$B$1</c:f>
              <c:strCache>
                <c:ptCount val="1"/>
                <c:pt idx="0">
                  <c:v>Anser att de kan påverka verksamheten i låg grad (n=37)</c:v>
                </c:pt>
              </c:strCache>
            </c:strRef>
          </c:tx>
          <c:spPr>
            <a:solidFill>
              <a:schemeClr val="accent4"/>
            </a:solidFill>
            <a:ln>
              <a:noFill/>
            </a:ln>
            <a:effectLst/>
          </c:spPr>
          <c:invertIfNegative val="0"/>
          <c:dLbls>
            <c:dLbl>
              <c:idx val="0"/>
              <c:tx>
                <c:rich>
                  <a:bodyPr/>
                  <a:lstStyle/>
                  <a:p>
                    <a:fld id="{FF84543A-290D-4AE2-9253-9C71D9311028}" type="VALUE">
                      <a:rPr lang="en-US" smtClean="0"/>
                      <a:pPr/>
                      <a:t>[VÄRDE]</a:t>
                    </a:fld>
                    <a:r>
                      <a:rPr lang="en-US" dirty="0"/>
                      <a:t> (-22)</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040-4663-9EED-DE7DA1D055C8}"/>
                </c:ext>
              </c:extLst>
            </c:dLbl>
            <c:dLbl>
              <c:idx val="1"/>
              <c:tx>
                <c:rich>
                  <a:bodyPr/>
                  <a:lstStyle/>
                  <a:p>
                    <a:fld id="{F4E4E80C-67FA-4AB5-B430-E7371B765CB3}" type="VALUE">
                      <a:rPr lang="en-US" smtClean="0"/>
                      <a:pPr/>
                      <a:t>[VÄRDE]</a:t>
                    </a:fld>
                    <a:r>
                      <a:rPr lang="en-US"/>
                      <a:t> (-11)</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040-4663-9EED-DE7DA1D055C8}"/>
                </c:ext>
              </c:extLst>
            </c:dLbl>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…för att det är en möjlighet att vara den jag är</c:v>
                </c:pt>
                <c:pt idx="1">
                  <c:v>…för att det är kul</c:v>
                </c:pt>
              </c:strCache>
            </c:strRef>
          </c:cat>
          <c:val>
            <c:numRef>
              <c:f>Sheet1!$B$2:$B$3</c:f>
              <c:numCache>
                <c:formatCode>0</c:formatCode>
                <c:ptCount val="2"/>
                <c:pt idx="0">
                  <c:v>40.540540540540498</c:v>
                </c:pt>
                <c:pt idx="1">
                  <c:v>89.189189189189193</c:v>
                </c:pt>
              </c:numCache>
            </c:numRef>
          </c:val>
          <c:extLst>
            <c:ext xmlns:c16="http://schemas.microsoft.com/office/drawing/2014/chart" uri="{C3380CC4-5D6E-409C-BE32-E72D297353CC}">
              <c16:uniqueId val="{00000000-A942-4A03-85C7-68DE2D1BEA3F}"/>
            </c:ext>
          </c:extLst>
        </c:ser>
        <c:ser>
          <c:idx val="1"/>
          <c:order val="1"/>
          <c:tx>
            <c:strRef>
              <c:f>Sheet1!$C$1</c:f>
              <c:strCache>
                <c:ptCount val="1"/>
                <c:pt idx="0">
                  <c:v>Anser att de kan påverka verksamheten i hög grad (n=223)</c:v>
                </c:pt>
              </c:strCache>
            </c:strRef>
          </c:tx>
          <c:spPr>
            <a:solidFill>
              <a:schemeClr val="accent6"/>
            </a:solidFill>
            <a:ln>
              <a:noFill/>
            </a:ln>
            <a:effectLst/>
          </c:spPr>
          <c:invertIfNegative val="0"/>
          <c:dLbls>
            <c:dLbl>
              <c:idx val="0"/>
              <c:tx>
                <c:rich>
                  <a:bodyPr/>
                  <a:lstStyle/>
                  <a:p>
                    <a:fld id="{FC27555A-B41E-467F-99BA-4BF641F2E20D}" type="VALUE">
                      <a:rPr lang="en-US" smtClean="0"/>
                      <a:pPr/>
                      <a:t>[VÄRDE]</a:t>
                    </a:fld>
                    <a:r>
                      <a:rPr lang="en-US" dirty="0"/>
                      <a:t> (-1)</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040-4663-9EED-DE7DA1D055C8}"/>
                </c:ext>
              </c:extLst>
            </c:dLbl>
            <c:dLbl>
              <c:idx val="1"/>
              <c:tx>
                <c:rich>
                  <a:bodyPr/>
                  <a:lstStyle/>
                  <a:p>
                    <a:fld id="{38F703C2-D6DC-4AEC-BBD7-4D74355B9684}" type="VALUE">
                      <a:rPr lang="en-US" smtClean="0"/>
                      <a:pPr/>
                      <a:t>[VÄRDE]</a:t>
                    </a:fld>
                    <a:r>
                      <a:rPr lang="en-US"/>
                      <a:t> (-2)</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040-4663-9EED-DE7DA1D055C8}"/>
                </c:ext>
              </c:extLst>
            </c:dLbl>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…för att det är en möjlighet att vara den jag är</c:v>
                </c:pt>
                <c:pt idx="1">
                  <c:v>…för att det är kul</c:v>
                </c:pt>
              </c:strCache>
            </c:strRef>
          </c:cat>
          <c:val>
            <c:numRef>
              <c:f>Sheet1!$C$2:$C$3</c:f>
              <c:numCache>
                <c:formatCode>0</c:formatCode>
                <c:ptCount val="2"/>
                <c:pt idx="0">
                  <c:v>66.816143497757807</c:v>
                </c:pt>
                <c:pt idx="1">
                  <c:v>95.067264573991025</c:v>
                </c:pt>
              </c:numCache>
            </c:numRef>
          </c:val>
          <c:extLst>
            <c:ext xmlns:c16="http://schemas.microsoft.com/office/drawing/2014/chart" uri="{C3380CC4-5D6E-409C-BE32-E72D297353CC}">
              <c16:uniqueId val="{00000001-A942-4A03-85C7-68DE2D1BEA3F}"/>
            </c:ext>
          </c:extLst>
        </c:ser>
        <c:dLbls>
          <c:dLblPos val="outEnd"/>
          <c:showLegendKey val="0"/>
          <c:showVal val="1"/>
          <c:showCatName val="0"/>
          <c:showSerName val="0"/>
          <c:showPercent val="0"/>
          <c:showBubbleSize val="0"/>
        </c:dLbls>
        <c:gapWidth val="20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100"/>
          <c:min val="0"/>
        </c:scaling>
        <c:delete val="0"/>
        <c:axPos val="b"/>
        <c:numFmt formatCode="General\%"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20"/>
      </c:valAx>
      <c:spPr>
        <a:solidFill>
          <a:srgbClr val="FFFFFF">
            <a:alpha val="0"/>
          </a:srgbClr>
        </a:soli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Sheet1!$B$1</c:f>
              <c:strCache>
                <c:ptCount val="1"/>
                <c:pt idx="0">
                  <c:v>Anser att de kan påverka verksamheten i låg grad (n=37)</c:v>
                </c:pt>
              </c:strCache>
            </c:strRef>
          </c:tx>
          <c:spPr>
            <a:solidFill>
              <a:schemeClr val="accent4"/>
            </a:solidFill>
            <a:ln>
              <a:noFill/>
            </a:ln>
            <a:effectLst/>
          </c:spPr>
          <c:invertIfNegative val="0"/>
          <c:dLbls>
            <c:dLbl>
              <c:idx val="0"/>
              <c:tx>
                <c:rich>
                  <a:bodyPr/>
                  <a:lstStyle/>
                  <a:p>
                    <a:fld id="{FF84543A-290D-4AE2-9253-9C71D9311028}" type="VALUE">
                      <a:rPr lang="en-US" smtClean="0"/>
                      <a:pPr/>
                      <a:t>[VÄRDE]</a:t>
                    </a:fld>
                    <a:r>
                      <a:rPr lang="en-US" dirty="0"/>
                      <a:t> (-4)</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040-4663-9EED-DE7DA1D055C8}"/>
                </c:ext>
              </c:extLst>
            </c:dLbl>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c:f>
              <c:strCache>
                <c:ptCount val="1"/>
                <c:pt idx="0">
                  <c:v>Jag planerar att fortsätta med längdåkning nästa säsong</c:v>
                </c:pt>
              </c:strCache>
            </c:strRef>
          </c:cat>
          <c:val>
            <c:numRef>
              <c:f>Sheet1!$B$2</c:f>
              <c:numCache>
                <c:formatCode>0</c:formatCode>
                <c:ptCount val="1"/>
                <c:pt idx="0">
                  <c:v>89.189189189189193</c:v>
                </c:pt>
              </c:numCache>
            </c:numRef>
          </c:val>
          <c:extLst>
            <c:ext xmlns:c16="http://schemas.microsoft.com/office/drawing/2014/chart" uri="{C3380CC4-5D6E-409C-BE32-E72D297353CC}">
              <c16:uniqueId val="{00000000-A942-4A03-85C7-68DE2D1BEA3F}"/>
            </c:ext>
          </c:extLst>
        </c:ser>
        <c:ser>
          <c:idx val="1"/>
          <c:order val="1"/>
          <c:tx>
            <c:strRef>
              <c:f>Sheet1!$C$1</c:f>
              <c:strCache>
                <c:ptCount val="1"/>
                <c:pt idx="0">
                  <c:v>Anser att de kan påverka verksamheten i hög grad (n=223)</c:v>
                </c:pt>
              </c:strCache>
            </c:strRef>
          </c:tx>
          <c:spPr>
            <a:solidFill>
              <a:schemeClr val="accent6"/>
            </a:solidFill>
            <a:ln>
              <a:noFill/>
            </a:ln>
            <a:effectLst/>
          </c:spPr>
          <c:invertIfNegative val="0"/>
          <c:dLbls>
            <c:dLbl>
              <c:idx val="0"/>
              <c:tx>
                <c:rich>
                  <a:bodyPr/>
                  <a:lstStyle/>
                  <a:p>
                    <a:fld id="{FC27555A-B41E-467F-99BA-4BF641F2E20D}" type="VALUE">
                      <a:rPr lang="en-US" smtClean="0"/>
                      <a:pPr/>
                      <a:t>[VÄRDE]</a:t>
                    </a:fld>
                    <a:r>
                      <a:rPr lang="en-US" dirty="0"/>
                      <a:t> (-2)</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040-4663-9EED-DE7DA1D055C8}"/>
                </c:ext>
              </c:extLst>
            </c:dLbl>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c:f>
              <c:strCache>
                <c:ptCount val="1"/>
                <c:pt idx="0">
                  <c:v>Jag planerar att fortsätta med längdåkning nästa säsong</c:v>
                </c:pt>
              </c:strCache>
            </c:strRef>
          </c:cat>
          <c:val>
            <c:numRef>
              <c:f>Sheet1!$C$2</c:f>
              <c:numCache>
                <c:formatCode>0</c:formatCode>
                <c:ptCount val="1"/>
                <c:pt idx="0">
                  <c:v>94.170403587444</c:v>
                </c:pt>
              </c:numCache>
            </c:numRef>
          </c:val>
          <c:extLst>
            <c:ext xmlns:c16="http://schemas.microsoft.com/office/drawing/2014/chart" uri="{C3380CC4-5D6E-409C-BE32-E72D297353CC}">
              <c16:uniqueId val="{00000001-A942-4A03-85C7-68DE2D1BEA3F}"/>
            </c:ext>
          </c:extLst>
        </c:ser>
        <c:dLbls>
          <c:dLblPos val="outEnd"/>
          <c:showLegendKey val="0"/>
          <c:showVal val="1"/>
          <c:showCatName val="0"/>
          <c:showSerName val="0"/>
          <c:showPercent val="0"/>
          <c:showBubbleSize val="0"/>
        </c:dLbls>
        <c:gapWidth val="20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lgn="r">
              <a:defRPr sz="120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100"/>
          <c:min val="0"/>
        </c:scaling>
        <c:delete val="0"/>
        <c:axPos val="b"/>
        <c:numFmt formatCode="General\%"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20"/>
      </c:valAx>
      <c:spPr>
        <a:solidFill>
          <a:srgbClr val="FFFFFF">
            <a:alpha val="0"/>
          </a:srgbClr>
        </a:soli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Sheet1!$C$1</c:f>
              <c:strCache>
                <c:ptCount val="1"/>
                <c:pt idx="0">
                  <c:v>2023 (n=204)</c:v>
                </c:pt>
              </c:strCache>
            </c:strRef>
          </c:tx>
          <c:spPr>
            <a:solidFill>
              <a:srgbClr val="DEBABD"/>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Ski Team Ungdomscup</c:v>
                </c:pt>
                <c:pt idx="1">
                  <c:v>Folksam Cup</c:v>
                </c:pt>
              </c:strCache>
            </c:strRef>
          </c:cat>
          <c:val>
            <c:numRef>
              <c:f>Sheet1!$C$2:$C$3</c:f>
              <c:numCache>
                <c:formatCode>0</c:formatCode>
                <c:ptCount val="2"/>
                <c:pt idx="0">
                  <c:v>54.411764705882398</c:v>
                </c:pt>
                <c:pt idx="1">
                  <c:v>45.588235294117602</c:v>
                </c:pt>
              </c:numCache>
            </c:numRef>
          </c:val>
          <c:extLst>
            <c:ext xmlns:c16="http://schemas.microsoft.com/office/drawing/2014/chart" uri="{C3380CC4-5D6E-409C-BE32-E72D297353CC}">
              <c16:uniqueId val="{00000000-A942-4A03-85C7-68DE2D1BEA3F}"/>
            </c:ext>
          </c:extLst>
        </c:ser>
        <c:ser>
          <c:idx val="1"/>
          <c:order val="1"/>
          <c:tx>
            <c:strRef>
              <c:f>Sheet1!$D$1</c:f>
              <c:strCache>
                <c:ptCount val="1"/>
                <c:pt idx="0">
                  <c:v>2024 (n=256)</c:v>
                </c:pt>
              </c:strCache>
            </c:strRef>
          </c:tx>
          <c:spPr>
            <a:solidFill>
              <a:srgbClr val="CB898F"/>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Ski Team Ungdomscup</c:v>
                </c:pt>
                <c:pt idx="1">
                  <c:v>Folksam Cup</c:v>
                </c:pt>
              </c:strCache>
            </c:strRef>
          </c:cat>
          <c:val>
            <c:numRef>
              <c:f>Sheet1!$D$2:$D$3</c:f>
              <c:numCache>
                <c:formatCode>0</c:formatCode>
                <c:ptCount val="2"/>
                <c:pt idx="0">
                  <c:v>42.578125</c:v>
                </c:pt>
                <c:pt idx="1">
                  <c:v>57.421875</c:v>
                </c:pt>
              </c:numCache>
            </c:numRef>
          </c:val>
          <c:extLst>
            <c:ext xmlns:c16="http://schemas.microsoft.com/office/drawing/2014/chart" uri="{C3380CC4-5D6E-409C-BE32-E72D297353CC}">
              <c16:uniqueId val="{00000001-A942-4A03-85C7-68DE2D1BEA3F}"/>
            </c:ext>
          </c:extLst>
        </c:ser>
        <c:ser>
          <c:idx val="2"/>
          <c:order val="2"/>
          <c:tx>
            <c:strRef>
              <c:f>Sheet1!$E$1</c:f>
              <c:strCache>
                <c:ptCount val="1"/>
                <c:pt idx="0">
                  <c:v>2025 (n=235)</c:v>
                </c:pt>
              </c:strCache>
            </c:strRef>
          </c:tx>
          <c:spPr>
            <a:solidFill>
              <a:srgbClr val="B45D66"/>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Ski Team Ungdomscup</c:v>
                </c:pt>
                <c:pt idx="1">
                  <c:v>Folksam Cup</c:v>
                </c:pt>
              </c:strCache>
            </c:strRef>
          </c:cat>
          <c:val>
            <c:numRef>
              <c:f>Sheet1!$E$2:$E$3</c:f>
              <c:numCache>
                <c:formatCode>0</c:formatCode>
                <c:ptCount val="2"/>
                <c:pt idx="0">
                  <c:v>59.148936170212799</c:v>
                </c:pt>
                <c:pt idx="1">
                  <c:v>40.851063829787201</c:v>
                </c:pt>
              </c:numCache>
            </c:numRef>
          </c:val>
          <c:extLst>
            <c:ext xmlns:c16="http://schemas.microsoft.com/office/drawing/2014/chart" uri="{C3380CC4-5D6E-409C-BE32-E72D297353CC}">
              <c16:uniqueId val="{00000002-A942-4A03-85C7-68DE2D1BEA3F}"/>
            </c:ext>
          </c:extLst>
        </c:ser>
        <c:ser>
          <c:idx val="3"/>
          <c:order val="3"/>
          <c:tx>
            <c:strRef>
              <c:f>Sheet1!$F$1</c:f>
              <c:strCache>
                <c:ptCount val="1"/>
                <c:pt idx="0">
                  <c:v>2026 (n=354)</c:v>
                </c:pt>
              </c:strCache>
            </c:strRef>
          </c:tx>
          <c:spPr>
            <a:solidFill>
              <a:srgbClr val="974D5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Sheet1!$A$2:$A$3</c:f>
              <c:strCache>
                <c:ptCount val="2"/>
                <c:pt idx="0">
                  <c:v>Ski Team Ungdomscup</c:v>
                </c:pt>
                <c:pt idx="1">
                  <c:v>Folksam Cup</c:v>
                </c:pt>
              </c:strCache>
            </c:strRef>
          </c:cat>
          <c:val>
            <c:numRef>
              <c:f>Sheet1!$F$2:$F$3</c:f>
              <c:numCache>
                <c:formatCode>0</c:formatCode>
                <c:ptCount val="2"/>
                <c:pt idx="0">
                  <c:v>69.209039548022602</c:v>
                </c:pt>
                <c:pt idx="1">
                  <c:v>30.790960451977401</c:v>
                </c:pt>
              </c:numCache>
            </c:numRef>
          </c:val>
          <c:extLst>
            <c:ext xmlns:c16="http://schemas.microsoft.com/office/drawing/2014/chart" uri="{C3380CC4-5D6E-409C-BE32-E72D297353CC}">
              <c16:uniqueId val="{00000003-A942-4A03-85C7-68DE2D1BEA3F}"/>
            </c:ext>
          </c:extLst>
        </c:ser>
        <c:dLbls>
          <c:dLblPos val="outEnd"/>
          <c:showLegendKey val="0"/>
          <c:showVal val="1"/>
          <c:showCatName val="0"/>
          <c:showSerName val="0"/>
          <c:showPercent val="0"/>
          <c:showBubbleSize val="0"/>
        </c:dLbls>
        <c:gapWidth val="5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100"/>
          <c:min val="0"/>
        </c:scaling>
        <c:delete val="0"/>
        <c:axPos val="b"/>
        <c:numFmt formatCode="General\%"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25"/>
      </c:valAx>
      <c:spPr>
        <a:solidFill>
          <a:srgbClr val="FFFFFF">
            <a:alpha val="0"/>
          </a:srgbClr>
        </a:soli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sv-SE" sz="1350" dirty="0"/>
              <a:t>Deltagit i Folksam Cup</a:t>
            </a:r>
          </a:p>
        </c:rich>
      </c:tx>
      <c:overlay val="0"/>
    </c:title>
    <c:autoTitleDeleted val="0"/>
    <c:plotArea>
      <c:layout/>
      <c:barChart>
        <c:barDir val="bar"/>
        <c:grouping val="percentStacked"/>
        <c:varyColors val="0"/>
        <c:ser>
          <c:idx val="0"/>
          <c:order val="0"/>
          <c:tx>
            <c:strRef>
              <c:f>Sheet1!$B$1</c:f>
              <c:strCache>
                <c:ptCount val="1"/>
                <c:pt idx="0">
                  <c:v>Instämmer (4-5)</c:v>
                </c:pt>
              </c:strCache>
            </c:strRef>
          </c:tx>
          <c:spPr>
            <a:solidFill>
              <a:srgbClr val="75B990"/>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Jag är nöjd med hur [Folksam Cup/Ski Team Ungdomscup] arrangeras och tycker att upplägget totalt sett är bra (tävlingsformer, program mm)</c:v>
                </c:pt>
                <c:pt idx="1">
                  <c:v>Invigning och kamratkväll är viktiga inslag under cuphelgen som jag tycker ska vara kvar. </c:v>
                </c:pt>
                <c:pt idx="2">
                  <c:v>[Folksam Cup/Ski Team Ungdomscup] har en stor betydelse för min tränings och tävlingsmotivation under hela säsongen</c:v>
                </c:pt>
                <c:pt idx="3">
                  <c:v>Jag tycker det är bra att distriktet har kvalificeringsregler (t ex åka ett visst antal tävlingar) för att få delta i cupen</c:v>
                </c:pt>
                <c:pt idx="4">
                  <c:v>Att jag tävlar för mitt distrikt är en viktig del för helhetsupplevelsen av cupen</c:v>
                </c:pt>
              </c:strCache>
            </c:strRef>
          </c:cat>
          <c:val>
            <c:numRef>
              <c:f>Sheet1!$B$2:$B$6</c:f>
              <c:numCache>
                <c:formatCode>0</c:formatCode>
                <c:ptCount val="5"/>
                <c:pt idx="0">
                  <c:v>61.111111111111114</c:v>
                </c:pt>
                <c:pt idx="1">
                  <c:v>54.205607476635507</c:v>
                </c:pt>
                <c:pt idx="2">
                  <c:v>52.380952380952387</c:v>
                </c:pt>
                <c:pt idx="3">
                  <c:v>74.285714285714292</c:v>
                </c:pt>
                <c:pt idx="4">
                  <c:v>82.407407407407405</c:v>
                </c:pt>
              </c:numCache>
            </c:numRef>
          </c:val>
          <c:extLst>
            <c:ext xmlns:c16="http://schemas.microsoft.com/office/drawing/2014/chart" uri="{C3380CC4-5D6E-409C-BE32-E72D297353CC}">
              <c16:uniqueId val="{00000000-83CD-4801-99C4-42B10846FE6B}"/>
            </c:ext>
          </c:extLst>
        </c:ser>
        <c:ser>
          <c:idx val="1"/>
          <c:order val="1"/>
          <c:tx>
            <c:strRef>
              <c:f>Sheet1!$C$1</c:f>
              <c:strCache>
                <c:ptCount val="1"/>
                <c:pt idx="0">
                  <c:v>(3)</c:v>
                </c:pt>
              </c:strCache>
            </c:strRef>
          </c:tx>
          <c:spPr>
            <a:solidFill>
              <a:srgbClr val="F3DDAA"/>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Jag är nöjd med hur [Folksam Cup/Ski Team Ungdomscup] arrangeras och tycker att upplägget totalt sett är bra (tävlingsformer, program mm)</c:v>
                </c:pt>
                <c:pt idx="1">
                  <c:v>Invigning och kamratkväll är viktiga inslag under cuphelgen som jag tycker ska vara kvar. </c:v>
                </c:pt>
                <c:pt idx="2">
                  <c:v>[Folksam Cup/Ski Team Ungdomscup] har en stor betydelse för min tränings och tävlingsmotivation under hela säsongen</c:v>
                </c:pt>
                <c:pt idx="3">
                  <c:v>Jag tycker det är bra att distriktet har kvalificeringsregler (t ex åka ett visst antal tävlingar) för att få delta i cupen</c:v>
                </c:pt>
                <c:pt idx="4">
                  <c:v>Att jag tävlar för mitt distrikt är en viktig del för helhetsupplevelsen av cupen</c:v>
                </c:pt>
              </c:strCache>
            </c:strRef>
          </c:cat>
          <c:val>
            <c:numRef>
              <c:f>Sheet1!$C$2:$C$6</c:f>
              <c:numCache>
                <c:formatCode>0</c:formatCode>
                <c:ptCount val="5"/>
                <c:pt idx="0">
                  <c:v>30.555555555555557</c:v>
                </c:pt>
                <c:pt idx="1">
                  <c:v>24.299065420560748</c:v>
                </c:pt>
                <c:pt idx="2">
                  <c:v>24.761904761904763</c:v>
                </c:pt>
                <c:pt idx="3">
                  <c:v>20</c:v>
                </c:pt>
                <c:pt idx="4">
                  <c:v>9.2592592592592595</c:v>
                </c:pt>
              </c:numCache>
            </c:numRef>
          </c:val>
          <c:extLst>
            <c:ext xmlns:c16="http://schemas.microsoft.com/office/drawing/2014/chart" uri="{C3380CC4-5D6E-409C-BE32-E72D297353CC}">
              <c16:uniqueId val="{00000001-83CD-4801-99C4-42B10846FE6B}"/>
            </c:ext>
          </c:extLst>
        </c:ser>
        <c:ser>
          <c:idx val="2"/>
          <c:order val="2"/>
          <c:tx>
            <c:strRef>
              <c:f>Sheet1!$D$1</c:f>
              <c:strCache>
                <c:ptCount val="1"/>
                <c:pt idx="0">
                  <c:v>Instämmer inte (1-2)</c:v>
                </c:pt>
              </c:strCache>
            </c:strRef>
          </c:tx>
          <c:spPr>
            <a:solidFill>
              <a:srgbClr val="C1646E"/>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Jag är nöjd med hur [Folksam Cup/Ski Team Ungdomscup] arrangeras och tycker att upplägget totalt sett är bra (tävlingsformer, program mm)</c:v>
                </c:pt>
                <c:pt idx="1">
                  <c:v>Invigning och kamratkväll är viktiga inslag under cuphelgen som jag tycker ska vara kvar. </c:v>
                </c:pt>
                <c:pt idx="2">
                  <c:v>[Folksam Cup/Ski Team Ungdomscup] har en stor betydelse för min tränings och tävlingsmotivation under hela säsongen</c:v>
                </c:pt>
                <c:pt idx="3">
                  <c:v>Jag tycker det är bra att distriktet har kvalificeringsregler (t ex åka ett visst antal tävlingar) för att få delta i cupen</c:v>
                </c:pt>
                <c:pt idx="4">
                  <c:v>Att jag tävlar för mitt distrikt är en viktig del för helhetsupplevelsen av cupen</c:v>
                </c:pt>
              </c:strCache>
            </c:strRef>
          </c:cat>
          <c:val>
            <c:numRef>
              <c:f>Sheet1!$D$2:$D$6</c:f>
              <c:numCache>
                <c:formatCode>0</c:formatCode>
                <c:ptCount val="5"/>
                <c:pt idx="0">
                  <c:v>8.3333333333333321</c:v>
                </c:pt>
                <c:pt idx="1">
                  <c:v>21.495327102803738</c:v>
                </c:pt>
                <c:pt idx="2">
                  <c:v>22.857142857142854</c:v>
                </c:pt>
                <c:pt idx="3">
                  <c:v>5.7142857142857144</c:v>
                </c:pt>
                <c:pt idx="4">
                  <c:v>8.3333333333333321</c:v>
                </c:pt>
              </c:numCache>
            </c:numRef>
          </c:val>
          <c:extLst>
            <c:ext xmlns:c16="http://schemas.microsoft.com/office/drawing/2014/chart" uri="{C3380CC4-5D6E-409C-BE32-E72D297353CC}">
              <c16:uniqueId val="{00000002-83CD-4801-99C4-42B10846FE6B}"/>
            </c:ext>
          </c:extLst>
        </c:ser>
        <c:dLbls>
          <c:dLblPos val="ctr"/>
          <c:showLegendKey val="0"/>
          <c:showVal val="1"/>
          <c:showCatName val="0"/>
          <c:showSerName val="0"/>
          <c:showPercent val="0"/>
          <c:showBubbleSize val="0"/>
        </c:dLbls>
        <c:gapWidth val="50"/>
        <c:overlap val="100"/>
        <c:axId val="758037203"/>
        <c:axId val="81024827"/>
      </c:barChart>
      <c:catAx>
        <c:axId val="758037203"/>
        <c:scaling>
          <c:orientation val="minMax"/>
        </c:scaling>
        <c:delete val="0"/>
        <c:axPos val="l"/>
        <c:numFmt formatCode="General" sourceLinked="1"/>
        <c:majorTickMark val="none"/>
        <c:minorTickMark val="none"/>
        <c:tickLblPos val="low"/>
        <c:spPr>
          <a:ln w="9525" cap="sq">
            <a:solidFill>
              <a:srgbClr val="D1D1D1"/>
            </a:solidFill>
            <a:prstDash val="solid"/>
            <a:miter/>
          </a:ln>
        </c:spPr>
        <c:txPr>
          <a:bodyPr rot="0"/>
          <a:lstStyle/>
          <a:p>
            <a:pPr algn="r">
              <a:defRPr/>
            </a:pPr>
            <a:endParaRPr lang="sv-SE"/>
          </a:p>
        </c:txPr>
        <c:crossAx val="81024827"/>
        <c:crosses val="autoZero"/>
        <c:auto val="0"/>
        <c:lblAlgn val="ctr"/>
        <c:lblOffset val="100"/>
        <c:noMultiLvlLbl val="0"/>
      </c:catAx>
      <c:valAx>
        <c:axId val="81024827"/>
        <c:scaling>
          <c:orientation val="minMax"/>
          <c:max val="1"/>
          <c:min val="0"/>
        </c:scaling>
        <c:delete val="0"/>
        <c:axPos val="b"/>
        <c:numFmt formatCode="0%" sourceLinked="0"/>
        <c:majorTickMark val="none"/>
        <c:minorTickMark val="none"/>
        <c:tickLblPos val="low"/>
        <c:spPr>
          <a:ln w="9525" cap="sq">
            <a:noFill/>
            <a:prstDash val="solid"/>
            <a:miter/>
          </a:ln>
        </c:spPr>
        <c:txPr>
          <a:bodyPr rot="0"/>
          <a:lstStyle/>
          <a:p>
            <a:pPr>
              <a:defRPr/>
            </a:pPr>
            <a:endParaRPr lang="sv-SE"/>
          </a:p>
        </c:txPr>
        <c:crossAx val="758037203"/>
        <c:crosses val="autoZero"/>
        <c:crossBetween val="between"/>
        <c:majorUnit val="0.25"/>
      </c:valAx>
      <c:spPr>
        <a:solidFill>
          <a:srgbClr val="FFFFFF">
            <a:alpha val="0"/>
          </a:srgbClr>
        </a:solidFill>
      </c:spPr>
    </c:plotArea>
    <c:legend>
      <c:legendPos val="b"/>
      <c:layout>
        <c:manualLayout>
          <c:xMode val="edge"/>
          <c:yMode val="edge"/>
          <c:x val="0.41055045624941094"/>
          <c:y val="0.91913774391706371"/>
          <c:w val="0.58736497909879859"/>
          <c:h val="8.0862247988232244E-2"/>
        </c:manualLayout>
      </c:layout>
      <c:overlay val="0"/>
    </c:legend>
    <c:plotVisOnly val="1"/>
    <c:dispBlanksAs val="gap"/>
    <c:showDLblsOverMax val="1"/>
  </c:chart>
  <c:spPr>
    <a:solidFill>
      <a:srgbClr val="FFFFFF">
        <a:alpha val="0"/>
      </a:srgbClr>
    </a:solidFill>
  </c:spPr>
  <c:txPr>
    <a:bodyPr/>
    <a:lstStyle/>
    <a:p>
      <a:pPr>
        <a:defRPr sz="1200" smtId="4294967295">
          <a:latin typeface="arial"/>
        </a:defRPr>
      </a:pPr>
      <a:endParaRPr lang="sv-SE"/>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sv-SE" sz="1350" dirty="0"/>
              <a:t>Deltagit i Ski Team Ungdomscup</a:t>
            </a:r>
          </a:p>
        </c:rich>
      </c:tx>
      <c:overlay val="0"/>
    </c:title>
    <c:autoTitleDeleted val="0"/>
    <c:plotArea>
      <c:layout/>
      <c:barChart>
        <c:barDir val="bar"/>
        <c:grouping val="percentStacked"/>
        <c:varyColors val="0"/>
        <c:ser>
          <c:idx val="0"/>
          <c:order val="0"/>
          <c:tx>
            <c:strRef>
              <c:f>Sheet1!$B$1</c:f>
              <c:strCache>
                <c:ptCount val="1"/>
                <c:pt idx="0">
                  <c:v>Instämmer (4-5)</c:v>
                </c:pt>
              </c:strCache>
            </c:strRef>
          </c:tx>
          <c:spPr>
            <a:solidFill>
              <a:srgbClr val="75B990"/>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Sheet1!$A$2:$A$6</c:f>
              <c:numCache>
                <c:formatCode>General</c:formatCode>
                <c:ptCount val="5"/>
              </c:numCache>
            </c:numRef>
          </c:cat>
          <c:val>
            <c:numRef>
              <c:f>Sheet1!$B$2:$B$6</c:f>
              <c:numCache>
                <c:formatCode>0</c:formatCode>
                <c:ptCount val="5"/>
                <c:pt idx="0">
                  <c:v>88.70292887029288</c:v>
                </c:pt>
                <c:pt idx="1">
                  <c:v>69.957081545064383</c:v>
                </c:pt>
                <c:pt idx="2">
                  <c:v>62.337662337662337</c:v>
                </c:pt>
                <c:pt idx="3">
                  <c:v>70.434782608695656</c:v>
                </c:pt>
                <c:pt idx="4">
                  <c:v>88.085106382978722</c:v>
                </c:pt>
              </c:numCache>
            </c:numRef>
          </c:val>
          <c:extLst>
            <c:ext xmlns:c16="http://schemas.microsoft.com/office/drawing/2014/chart" uri="{C3380CC4-5D6E-409C-BE32-E72D297353CC}">
              <c16:uniqueId val="{00000000-85B0-4F00-B2F3-52EEC5975D81}"/>
            </c:ext>
          </c:extLst>
        </c:ser>
        <c:ser>
          <c:idx val="1"/>
          <c:order val="1"/>
          <c:tx>
            <c:strRef>
              <c:f>Sheet1!$C$1</c:f>
              <c:strCache>
                <c:ptCount val="1"/>
                <c:pt idx="0">
                  <c:v>(3)</c:v>
                </c:pt>
              </c:strCache>
            </c:strRef>
          </c:tx>
          <c:spPr>
            <a:solidFill>
              <a:srgbClr val="F3DDAA"/>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Sheet1!$A$2:$A$6</c:f>
              <c:numCache>
                <c:formatCode>General</c:formatCode>
                <c:ptCount val="5"/>
              </c:numCache>
            </c:numRef>
          </c:cat>
          <c:val>
            <c:numRef>
              <c:f>Sheet1!$C$2:$C$6</c:f>
              <c:numCache>
                <c:formatCode>0</c:formatCode>
                <c:ptCount val="5"/>
                <c:pt idx="0">
                  <c:v>9.6234309623430967</c:v>
                </c:pt>
                <c:pt idx="1">
                  <c:v>17.596566523605151</c:v>
                </c:pt>
                <c:pt idx="2">
                  <c:v>22.943722943722943</c:v>
                </c:pt>
                <c:pt idx="3">
                  <c:v>16.521739130434781</c:v>
                </c:pt>
                <c:pt idx="4">
                  <c:v>8.085106382978724</c:v>
                </c:pt>
              </c:numCache>
            </c:numRef>
          </c:val>
          <c:extLst>
            <c:ext xmlns:c16="http://schemas.microsoft.com/office/drawing/2014/chart" uri="{C3380CC4-5D6E-409C-BE32-E72D297353CC}">
              <c16:uniqueId val="{00000001-85B0-4F00-B2F3-52EEC5975D81}"/>
            </c:ext>
          </c:extLst>
        </c:ser>
        <c:ser>
          <c:idx val="2"/>
          <c:order val="2"/>
          <c:tx>
            <c:strRef>
              <c:f>Sheet1!$D$1</c:f>
              <c:strCache>
                <c:ptCount val="1"/>
                <c:pt idx="0">
                  <c:v>Instämmer inte (1-2)</c:v>
                </c:pt>
              </c:strCache>
            </c:strRef>
          </c:tx>
          <c:spPr>
            <a:solidFill>
              <a:srgbClr val="C1646E"/>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Sheet1!$A$2:$A$6</c:f>
              <c:numCache>
                <c:formatCode>General</c:formatCode>
                <c:ptCount val="5"/>
              </c:numCache>
            </c:numRef>
          </c:cat>
          <c:val>
            <c:numRef>
              <c:f>Sheet1!$D$2:$D$6</c:f>
              <c:numCache>
                <c:formatCode>0</c:formatCode>
                <c:ptCount val="5"/>
                <c:pt idx="0">
                  <c:v>1.6736401673640167</c:v>
                </c:pt>
                <c:pt idx="1">
                  <c:v>12.446351931330472</c:v>
                </c:pt>
                <c:pt idx="2">
                  <c:v>14.71861471861472</c:v>
                </c:pt>
                <c:pt idx="3">
                  <c:v>13.043478260869565</c:v>
                </c:pt>
                <c:pt idx="4">
                  <c:v>3.8297872340425529</c:v>
                </c:pt>
              </c:numCache>
            </c:numRef>
          </c:val>
          <c:extLst>
            <c:ext xmlns:c16="http://schemas.microsoft.com/office/drawing/2014/chart" uri="{C3380CC4-5D6E-409C-BE32-E72D297353CC}">
              <c16:uniqueId val="{00000002-85B0-4F00-B2F3-52EEC5975D81}"/>
            </c:ext>
          </c:extLst>
        </c:ser>
        <c:dLbls>
          <c:dLblPos val="ctr"/>
          <c:showLegendKey val="0"/>
          <c:showVal val="1"/>
          <c:showCatName val="0"/>
          <c:showSerName val="0"/>
          <c:showPercent val="0"/>
          <c:showBubbleSize val="0"/>
        </c:dLbls>
        <c:gapWidth val="50"/>
        <c:overlap val="100"/>
        <c:axId val="758037203"/>
        <c:axId val="81024827"/>
      </c:barChart>
      <c:catAx>
        <c:axId val="758037203"/>
        <c:scaling>
          <c:orientation val="minMax"/>
        </c:scaling>
        <c:delete val="1"/>
        <c:axPos val="l"/>
        <c:numFmt formatCode="General" sourceLinked="1"/>
        <c:majorTickMark val="none"/>
        <c:minorTickMark val="none"/>
        <c:tickLblPos val="low"/>
        <c:crossAx val="81024827"/>
        <c:crosses val="autoZero"/>
        <c:auto val="0"/>
        <c:lblAlgn val="ctr"/>
        <c:lblOffset val="100"/>
        <c:noMultiLvlLbl val="0"/>
      </c:catAx>
      <c:valAx>
        <c:axId val="81024827"/>
        <c:scaling>
          <c:orientation val="minMax"/>
          <c:max val="1"/>
          <c:min val="0"/>
        </c:scaling>
        <c:delete val="0"/>
        <c:axPos val="b"/>
        <c:numFmt formatCode="0%" sourceLinked="0"/>
        <c:majorTickMark val="none"/>
        <c:minorTickMark val="none"/>
        <c:tickLblPos val="low"/>
        <c:spPr>
          <a:ln w="9525" cap="sq">
            <a:noFill/>
            <a:prstDash val="solid"/>
            <a:miter/>
          </a:ln>
        </c:spPr>
        <c:txPr>
          <a:bodyPr rot="0"/>
          <a:lstStyle/>
          <a:p>
            <a:pPr>
              <a:defRPr/>
            </a:pPr>
            <a:endParaRPr lang="sv-SE"/>
          </a:p>
        </c:txPr>
        <c:crossAx val="758037203"/>
        <c:crosses val="autoZero"/>
        <c:crossBetween val="between"/>
        <c:majorUnit val="0.25"/>
      </c:valAx>
      <c:spPr>
        <a:solidFill>
          <a:srgbClr val="FFFFFF">
            <a:alpha val="0"/>
          </a:srgbClr>
        </a:solidFill>
      </c:spPr>
    </c:plotArea>
    <c:legend>
      <c:legendPos val="b"/>
      <c:layout>
        <c:manualLayout>
          <c:xMode val="edge"/>
          <c:yMode val="edge"/>
          <c:x val="4.0755123988875297E-3"/>
          <c:y val="0.91913774391706371"/>
          <c:w val="0.99383985550327281"/>
          <c:h val="8.0862247988232244E-2"/>
        </c:manualLayout>
      </c:layout>
      <c:overlay val="0"/>
    </c:legend>
    <c:plotVisOnly val="1"/>
    <c:dispBlanksAs val="gap"/>
    <c:showDLblsOverMax val="1"/>
  </c:chart>
  <c:spPr>
    <a:solidFill>
      <a:srgbClr val="FFFFFF">
        <a:alpha val="0"/>
      </a:srgbClr>
    </a:solidFill>
  </c:spPr>
  <c:txPr>
    <a:bodyPr/>
    <a:lstStyle/>
    <a:p>
      <a:pPr>
        <a:defRPr sz="1200" smtId="4294967295">
          <a:latin typeface="arial"/>
        </a:defRPr>
      </a:pPr>
      <a:endParaRPr lang="sv-SE"/>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Sheet1!$B$1</c:f>
              <c:strCache>
                <c:ptCount val="1"/>
                <c:pt idx="0">
                  <c:v>2023 (n=93)</c:v>
                </c:pt>
              </c:strCache>
            </c:strRef>
          </c:tx>
          <c:spPr>
            <a:solidFill>
              <a:srgbClr val="DEBABD"/>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Sheet1!$A$2:$A$6</c:f>
              <c:strCache>
                <c:ptCount val="5"/>
                <c:pt idx="0">
                  <c:v>Jag är nöjd med hur [Folksam Cup/Ski Team Ungdomscup] arrangeras och tycker att upplägget totalt sett är bra (tävlingsformer, program mm)</c:v>
                </c:pt>
                <c:pt idx="1">
                  <c:v>Invigning och kamratkväll är viktiga inslag under cuphelgen som jag tycker ska vara kvar. </c:v>
                </c:pt>
                <c:pt idx="2">
                  <c:v>[Folksam Cup/Ski Team Ungdomscup] har en stor betydelse för min tränings och tävlingsmotivation under hela säsongen</c:v>
                </c:pt>
                <c:pt idx="3">
                  <c:v>Jag tycker det är bra att distriktet har kvalificeringsregler (t ex åka ett visst antal tävlingar) för att få delta i cupen</c:v>
                </c:pt>
                <c:pt idx="4">
                  <c:v>Att jag tävlar för mitt distrikt är en viktig del för helhetsupplevelsen av cupen</c:v>
                </c:pt>
              </c:strCache>
            </c:strRef>
          </c:cat>
          <c:val>
            <c:numRef>
              <c:f>Sheet1!$B$2:$B$6</c:f>
              <c:numCache>
                <c:formatCode>General</c:formatCode>
                <c:ptCount val="5"/>
                <c:pt idx="2" formatCode="0.0">
                  <c:v>3.4347826086956501</c:v>
                </c:pt>
                <c:pt idx="3" formatCode="0.0">
                  <c:v>3.9230769230769198</c:v>
                </c:pt>
                <c:pt idx="4" formatCode="0.0">
                  <c:v>4.3804347826086998</c:v>
                </c:pt>
              </c:numCache>
            </c:numRef>
          </c:val>
          <c:extLst>
            <c:ext xmlns:c16="http://schemas.microsoft.com/office/drawing/2014/chart" uri="{C3380CC4-5D6E-409C-BE32-E72D297353CC}">
              <c16:uniqueId val="{00000000-A942-4A03-85C7-68DE2D1BEA3F}"/>
            </c:ext>
          </c:extLst>
        </c:ser>
        <c:ser>
          <c:idx val="1"/>
          <c:order val="1"/>
          <c:tx>
            <c:strRef>
              <c:f>Sheet1!$C$1</c:f>
              <c:strCache>
                <c:ptCount val="1"/>
                <c:pt idx="0">
                  <c:v>2024 (n=146)</c:v>
                </c:pt>
              </c:strCache>
            </c:strRef>
          </c:tx>
          <c:spPr>
            <a:solidFill>
              <a:srgbClr val="CB898F"/>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Sheet1!$A$2:$A$6</c:f>
              <c:strCache>
                <c:ptCount val="5"/>
                <c:pt idx="0">
                  <c:v>Jag är nöjd med hur [Folksam Cup/Ski Team Ungdomscup] arrangeras och tycker att upplägget totalt sett är bra (tävlingsformer, program mm)</c:v>
                </c:pt>
                <c:pt idx="1">
                  <c:v>Invigning och kamratkväll är viktiga inslag under cuphelgen som jag tycker ska vara kvar. </c:v>
                </c:pt>
                <c:pt idx="2">
                  <c:v>[Folksam Cup/Ski Team Ungdomscup] har en stor betydelse för min tränings och tävlingsmotivation under hela säsongen</c:v>
                </c:pt>
                <c:pt idx="3">
                  <c:v>Jag tycker det är bra att distriktet har kvalificeringsregler (t ex åka ett visst antal tävlingar) för att få delta i cupen</c:v>
                </c:pt>
                <c:pt idx="4">
                  <c:v>Att jag tävlar för mitt distrikt är en viktig del för helhetsupplevelsen av cupen</c:v>
                </c:pt>
              </c:strCache>
            </c:strRef>
          </c:cat>
          <c:val>
            <c:numRef>
              <c:f>Sheet1!$C$2:$C$6</c:f>
              <c:numCache>
                <c:formatCode>General</c:formatCode>
                <c:ptCount val="5"/>
                <c:pt idx="2" formatCode="0.0">
                  <c:v>3.6275862068965501</c:v>
                </c:pt>
                <c:pt idx="3" formatCode="0.0">
                  <c:v>4.0071942446043201</c:v>
                </c:pt>
                <c:pt idx="4" formatCode="0.0">
                  <c:v>4.4931506849315097</c:v>
                </c:pt>
              </c:numCache>
            </c:numRef>
          </c:val>
          <c:extLst>
            <c:ext xmlns:c16="http://schemas.microsoft.com/office/drawing/2014/chart" uri="{C3380CC4-5D6E-409C-BE32-E72D297353CC}">
              <c16:uniqueId val="{00000001-A942-4A03-85C7-68DE2D1BEA3F}"/>
            </c:ext>
          </c:extLst>
        </c:ser>
        <c:ser>
          <c:idx val="2"/>
          <c:order val="2"/>
          <c:tx>
            <c:strRef>
              <c:f>Sheet1!$D$1</c:f>
              <c:strCache>
                <c:ptCount val="1"/>
                <c:pt idx="0">
                  <c:v>2025 (n=96)</c:v>
                </c:pt>
              </c:strCache>
            </c:strRef>
          </c:tx>
          <c:spPr>
            <a:solidFill>
              <a:srgbClr val="B45D66"/>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Sheet1!$A$2:$A$6</c:f>
              <c:strCache>
                <c:ptCount val="5"/>
                <c:pt idx="0">
                  <c:v>Jag är nöjd med hur [Folksam Cup/Ski Team Ungdomscup] arrangeras och tycker att upplägget totalt sett är bra (tävlingsformer, program mm)</c:v>
                </c:pt>
                <c:pt idx="1">
                  <c:v>Invigning och kamratkväll är viktiga inslag under cuphelgen som jag tycker ska vara kvar. </c:v>
                </c:pt>
                <c:pt idx="2">
                  <c:v>[Folksam Cup/Ski Team Ungdomscup] har en stor betydelse för min tränings och tävlingsmotivation under hela säsongen</c:v>
                </c:pt>
                <c:pt idx="3">
                  <c:v>Jag tycker det är bra att distriktet har kvalificeringsregler (t ex åka ett visst antal tävlingar) för att få delta i cupen</c:v>
                </c:pt>
                <c:pt idx="4">
                  <c:v>Att jag tävlar för mitt distrikt är en viktig del för helhetsupplevelsen av cupen</c:v>
                </c:pt>
              </c:strCache>
            </c:strRef>
          </c:cat>
          <c:val>
            <c:numRef>
              <c:f>Sheet1!$D$2:$D$6</c:f>
              <c:numCache>
                <c:formatCode>0.0</c:formatCode>
                <c:ptCount val="5"/>
                <c:pt idx="0">
                  <c:v>3.6770833333333299</c:v>
                </c:pt>
                <c:pt idx="1">
                  <c:v>3.8404255319148901</c:v>
                </c:pt>
                <c:pt idx="2">
                  <c:v>3.7916666666666701</c:v>
                </c:pt>
                <c:pt idx="3">
                  <c:v>3.9438202247190999</c:v>
                </c:pt>
                <c:pt idx="4">
                  <c:v>4.4791666666666696</c:v>
                </c:pt>
              </c:numCache>
            </c:numRef>
          </c:val>
          <c:extLst>
            <c:ext xmlns:c16="http://schemas.microsoft.com/office/drawing/2014/chart" uri="{C3380CC4-5D6E-409C-BE32-E72D297353CC}">
              <c16:uniqueId val="{00000002-A942-4A03-85C7-68DE2D1BEA3F}"/>
            </c:ext>
          </c:extLst>
        </c:ser>
        <c:ser>
          <c:idx val="3"/>
          <c:order val="3"/>
          <c:tx>
            <c:strRef>
              <c:f>Sheet1!$E$1</c:f>
              <c:strCache>
                <c:ptCount val="1"/>
                <c:pt idx="0">
                  <c:v>2026 (n=108)</c:v>
                </c:pt>
              </c:strCache>
            </c:strRef>
          </c:tx>
          <c:spPr>
            <a:solidFill>
              <a:srgbClr val="974D5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Sheet1!$A$2:$A$6</c:f>
              <c:strCache>
                <c:ptCount val="5"/>
                <c:pt idx="0">
                  <c:v>Jag är nöjd med hur [Folksam Cup/Ski Team Ungdomscup] arrangeras och tycker att upplägget totalt sett är bra (tävlingsformer, program mm)</c:v>
                </c:pt>
                <c:pt idx="1">
                  <c:v>Invigning och kamratkväll är viktiga inslag under cuphelgen som jag tycker ska vara kvar. </c:v>
                </c:pt>
                <c:pt idx="2">
                  <c:v>[Folksam Cup/Ski Team Ungdomscup] har en stor betydelse för min tränings och tävlingsmotivation under hela säsongen</c:v>
                </c:pt>
                <c:pt idx="3">
                  <c:v>Jag tycker det är bra att distriktet har kvalificeringsregler (t ex åka ett visst antal tävlingar) för att få delta i cupen</c:v>
                </c:pt>
                <c:pt idx="4">
                  <c:v>Att jag tävlar för mitt distrikt är en viktig del för helhetsupplevelsen av cupen</c:v>
                </c:pt>
              </c:strCache>
            </c:strRef>
          </c:cat>
          <c:val>
            <c:numRef>
              <c:f>Sheet1!$E$2:$E$6</c:f>
              <c:numCache>
                <c:formatCode>0.0</c:formatCode>
                <c:ptCount val="5"/>
                <c:pt idx="0">
                  <c:v>3.7129629629629601</c:v>
                </c:pt>
                <c:pt idx="1">
                  <c:v>3.5327102803738302</c:v>
                </c:pt>
                <c:pt idx="2">
                  <c:v>3.4380952380952401</c:v>
                </c:pt>
                <c:pt idx="3">
                  <c:v>4.2</c:v>
                </c:pt>
                <c:pt idx="4">
                  <c:v>4.2407407407407396</c:v>
                </c:pt>
              </c:numCache>
            </c:numRef>
          </c:val>
          <c:extLst>
            <c:ext xmlns:c16="http://schemas.microsoft.com/office/drawing/2014/chart" uri="{C3380CC4-5D6E-409C-BE32-E72D297353CC}">
              <c16:uniqueId val="{00000003-A942-4A03-85C7-68DE2D1BEA3F}"/>
            </c:ext>
          </c:extLst>
        </c:ser>
        <c:dLbls>
          <c:dLblPos val="outEnd"/>
          <c:showLegendKey val="0"/>
          <c:showVal val="1"/>
          <c:showCatName val="0"/>
          <c:showSerName val="0"/>
          <c:showPercent val="0"/>
          <c:showBubbleSize val="0"/>
        </c:dLbls>
        <c:gapWidth val="50"/>
        <c:overlap val="-16"/>
        <c:axId val="1012568256"/>
        <c:axId val="1061007336"/>
      </c:barChart>
      <c:catAx>
        <c:axId val="1012568256"/>
        <c:scaling>
          <c:orientation val="minMax"/>
        </c:scaling>
        <c:delete val="0"/>
        <c:axPos val="l"/>
        <c:numFmt formatCode="General" sourceLinked="1"/>
        <c:majorTickMark val="out"/>
        <c:minorTickMark val="none"/>
        <c:tickLblPos val="low"/>
        <c:spPr>
          <a:noFill/>
          <a:ln w="9525" cap="sq" cmpd="sng" algn="ctr">
            <a:solidFill>
              <a:srgbClr val="D1D1D1"/>
            </a:solidFill>
            <a:prstDash val="solid"/>
            <a:miter/>
          </a:ln>
          <a:effectLst/>
        </c:spPr>
        <c:txPr>
          <a:bodyPr rot="0" spcFirstLastPara="1" vertOverflow="ellipsis" wrap="square" anchor="ctr" anchorCtr="1"/>
          <a:lstStyle/>
          <a:p>
            <a:pPr algn="r">
              <a:defRPr sz="1200" b="0" i="0" u="none" strike="noStrike" kern="1200" baseline="0" smtId="4294967295">
                <a:solidFill>
                  <a:schemeClr val="tx1"/>
                </a:solidFill>
                <a:latin typeface="arial"/>
                <a:ea typeface="+mn-ea"/>
                <a:cs typeface="+mn-cs"/>
              </a:defRPr>
            </a:pPr>
            <a:endParaRPr lang="sv-SE"/>
          </a:p>
        </c:txPr>
        <c:crossAx val="1061007336"/>
        <c:crosses val="autoZero"/>
        <c:auto val="0"/>
        <c:lblAlgn val="ctr"/>
        <c:lblOffset val="100"/>
        <c:noMultiLvlLbl val="0"/>
      </c:catAx>
      <c:valAx>
        <c:axId val="1061007336"/>
        <c:scaling>
          <c:orientation val="minMax"/>
          <c:max val="5"/>
          <c:min val="0"/>
        </c:scaling>
        <c:delete val="0"/>
        <c:axPos val="b"/>
        <c:numFmt formatCode="#,##0"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1"/>
      </c:valAx>
      <c:spPr>
        <a:solidFill>
          <a:srgbClr val="FFFFFF">
            <a:alpha val="0"/>
          </a:srgbClr>
        </a:soli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6.1866192266097401E-2"/>
          <c:y val="2.8323138422699221E-2"/>
          <c:w val="0.87626761546780518"/>
          <c:h val="0.83481588844941046"/>
        </c:manualLayout>
      </c:layout>
      <c:barChart>
        <c:barDir val="bar"/>
        <c:grouping val="clustered"/>
        <c:varyColors val="0"/>
        <c:ser>
          <c:idx val="0"/>
          <c:order val="0"/>
          <c:tx>
            <c:strRef>
              <c:f>Sheet1!$B$1</c:f>
              <c:strCache>
                <c:ptCount val="1"/>
                <c:pt idx="0">
                  <c:v>2023 (n=110)</c:v>
                </c:pt>
              </c:strCache>
            </c:strRef>
          </c:tx>
          <c:spPr>
            <a:solidFill>
              <a:srgbClr val="DEBABD"/>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Sheet1!$A$2:$A$6</c:f>
              <c:strCache>
                <c:ptCount val="5"/>
                <c:pt idx="0">
                  <c:v>Jag är nöjd med hur [Folksam Cup/Ski Team Ungdomscup] arrangeras och tycker att upplägget totalt sett är bra (tävlingsformer, program mm)</c:v>
                </c:pt>
                <c:pt idx="1">
                  <c:v>Invigning och kamratkväll är viktiga inslag under cuphelgen som jag tycker ska vara kvar. </c:v>
                </c:pt>
                <c:pt idx="2">
                  <c:v>[Folksam Cup/Ski Team Ungdomscup] har en stor betydelse för min tränings och tävlingsmotivation under hela säsongen</c:v>
                </c:pt>
                <c:pt idx="3">
                  <c:v>Jag tycker det är bra att distriktet har kvalificeringsregler (t ex åka ett visst antal tävlingar) för att få delta i cupen</c:v>
                </c:pt>
                <c:pt idx="4">
                  <c:v>Att jag tävlar för mitt distrikt är en viktig del för helhetsupplevelsen av cupen</c:v>
                </c:pt>
              </c:strCache>
            </c:strRef>
          </c:cat>
          <c:val>
            <c:numRef>
              <c:f>Sheet1!$B$2:$B$6</c:f>
              <c:numCache>
                <c:formatCode>General</c:formatCode>
                <c:ptCount val="5"/>
                <c:pt idx="2" formatCode="0.0">
                  <c:v>3.73394495412844</c:v>
                </c:pt>
                <c:pt idx="3" formatCode="0.0">
                  <c:v>4.2</c:v>
                </c:pt>
                <c:pt idx="4" formatCode="0.0">
                  <c:v>4.6074766355140202</c:v>
                </c:pt>
              </c:numCache>
            </c:numRef>
          </c:val>
          <c:extLst>
            <c:ext xmlns:c16="http://schemas.microsoft.com/office/drawing/2014/chart" uri="{C3380CC4-5D6E-409C-BE32-E72D297353CC}">
              <c16:uniqueId val="{00000000-9B12-4616-ACF6-F713210E96BC}"/>
            </c:ext>
          </c:extLst>
        </c:ser>
        <c:ser>
          <c:idx val="1"/>
          <c:order val="1"/>
          <c:tx>
            <c:strRef>
              <c:f>Sheet1!$C$1</c:f>
              <c:strCache>
                <c:ptCount val="1"/>
                <c:pt idx="0">
                  <c:v>2024 (n=109)</c:v>
                </c:pt>
              </c:strCache>
            </c:strRef>
          </c:tx>
          <c:spPr>
            <a:solidFill>
              <a:srgbClr val="CB898F"/>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Sheet1!$A$2:$A$6</c:f>
              <c:strCache>
                <c:ptCount val="5"/>
                <c:pt idx="0">
                  <c:v>Jag är nöjd med hur [Folksam Cup/Ski Team Ungdomscup] arrangeras och tycker att upplägget totalt sett är bra (tävlingsformer, program mm)</c:v>
                </c:pt>
                <c:pt idx="1">
                  <c:v>Invigning och kamratkväll är viktiga inslag under cuphelgen som jag tycker ska vara kvar. </c:v>
                </c:pt>
                <c:pt idx="2">
                  <c:v>[Folksam Cup/Ski Team Ungdomscup] har en stor betydelse för min tränings och tävlingsmotivation under hela säsongen</c:v>
                </c:pt>
                <c:pt idx="3">
                  <c:v>Jag tycker det är bra att distriktet har kvalificeringsregler (t ex åka ett visst antal tävlingar) för att få delta i cupen</c:v>
                </c:pt>
                <c:pt idx="4">
                  <c:v>Att jag tävlar för mitt distrikt är en viktig del för helhetsupplevelsen av cupen</c:v>
                </c:pt>
              </c:strCache>
            </c:strRef>
          </c:cat>
          <c:val>
            <c:numRef>
              <c:f>Sheet1!$C$2:$C$6</c:f>
              <c:numCache>
                <c:formatCode>General</c:formatCode>
                <c:ptCount val="5"/>
                <c:pt idx="2" formatCode="0.0">
                  <c:v>4.0849056603773599</c:v>
                </c:pt>
                <c:pt idx="3" formatCode="0.0">
                  <c:v>4.2884615384615401</c:v>
                </c:pt>
                <c:pt idx="4" formatCode="0.0">
                  <c:v>4.6697247706422003</c:v>
                </c:pt>
              </c:numCache>
            </c:numRef>
          </c:val>
          <c:extLst>
            <c:ext xmlns:c16="http://schemas.microsoft.com/office/drawing/2014/chart" uri="{C3380CC4-5D6E-409C-BE32-E72D297353CC}">
              <c16:uniqueId val="{00000001-9B12-4616-ACF6-F713210E96BC}"/>
            </c:ext>
          </c:extLst>
        </c:ser>
        <c:ser>
          <c:idx val="2"/>
          <c:order val="2"/>
          <c:tx>
            <c:strRef>
              <c:f>Sheet1!$D$1</c:f>
              <c:strCache>
                <c:ptCount val="1"/>
                <c:pt idx="0">
                  <c:v>2025 (n=136)</c:v>
                </c:pt>
              </c:strCache>
            </c:strRef>
          </c:tx>
          <c:spPr>
            <a:solidFill>
              <a:srgbClr val="B45D66"/>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Sheet1!$A$2:$A$6</c:f>
              <c:strCache>
                <c:ptCount val="5"/>
                <c:pt idx="0">
                  <c:v>Jag är nöjd med hur [Folksam Cup/Ski Team Ungdomscup] arrangeras och tycker att upplägget totalt sett är bra (tävlingsformer, program mm)</c:v>
                </c:pt>
                <c:pt idx="1">
                  <c:v>Invigning och kamratkväll är viktiga inslag under cuphelgen som jag tycker ska vara kvar. </c:v>
                </c:pt>
                <c:pt idx="2">
                  <c:v>[Folksam Cup/Ski Team Ungdomscup] har en stor betydelse för min tränings och tävlingsmotivation under hela säsongen</c:v>
                </c:pt>
                <c:pt idx="3">
                  <c:v>Jag tycker det är bra att distriktet har kvalificeringsregler (t ex åka ett visst antal tävlingar) för att få delta i cupen</c:v>
                </c:pt>
                <c:pt idx="4">
                  <c:v>Att jag tävlar för mitt distrikt är en viktig del för helhetsupplevelsen av cupen</c:v>
                </c:pt>
              </c:strCache>
            </c:strRef>
          </c:cat>
          <c:val>
            <c:numRef>
              <c:f>Sheet1!$D$2:$D$6</c:f>
              <c:numCache>
                <c:formatCode>0.0</c:formatCode>
                <c:ptCount val="5"/>
                <c:pt idx="0">
                  <c:v>4.3165467625899296</c:v>
                </c:pt>
                <c:pt idx="1">
                  <c:v>4.1007194244604301</c:v>
                </c:pt>
                <c:pt idx="2">
                  <c:v>3.8550724637681202</c:v>
                </c:pt>
                <c:pt idx="3">
                  <c:v>4.1732283464566899</c:v>
                </c:pt>
                <c:pt idx="4">
                  <c:v>4.4485294117647101</c:v>
                </c:pt>
              </c:numCache>
            </c:numRef>
          </c:val>
          <c:extLst>
            <c:ext xmlns:c16="http://schemas.microsoft.com/office/drawing/2014/chart" uri="{C3380CC4-5D6E-409C-BE32-E72D297353CC}">
              <c16:uniqueId val="{00000002-9B12-4616-ACF6-F713210E96BC}"/>
            </c:ext>
          </c:extLst>
        </c:ser>
        <c:ser>
          <c:idx val="3"/>
          <c:order val="3"/>
          <c:tx>
            <c:strRef>
              <c:f>Sheet1!$E$1</c:f>
              <c:strCache>
                <c:ptCount val="1"/>
                <c:pt idx="0">
                  <c:v>2026 (n=235)</c:v>
                </c:pt>
              </c:strCache>
            </c:strRef>
          </c:tx>
          <c:spPr>
            <a:solidFill>
              <a:srgbClr val="974D5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Sheet1!$A$2:$A$6</c:f>
              <c:strCache>
                <c:ptCount val="5"/>
                <c:pt idx="0">
                  <c:v>Jag är nöjd med hur [Folksam Cup/Ski Team Ungdomscup] arrangeras och tycker att upplägget totalt sett är bra (tävlingsformer, program mm)</c:v>
                </c:pt>
                <c:pt idx="1">
                  <c:v>Invigning och kamratkväll är viktiga inslag under cuphelgen som jag tycker ska vara kvar. </c:v>
                </c:pt>
                <c:pt idx="2">
                  <c:v>[Folksam Cup/Ski Team Ungdomscup] har en stor betydelse för min tränings och tävlingsmotivation under hela säsongen</c:v>
                </c:pt>
                <c:pt idx="3">
                  <c:v>Jag tycker det är bra att distriktet har kvalificeringsregler (t ex åka ett visst antal tävlingar) för att få delta i cupen</c:v>
                </c:pt>
                <c:pt idx="4">
                  <c:v>Att jag tävlar för mitt distrikt är en viktig del för helhetsupplevelsen av cupen</c:v>
                </c:pt>
              </c:strCache>
            </c:strRef>
          </c:cat>
          <c:val>
            <c:numRef>
              <c:f>Sheet1!$E$2:$E$6</c:f>
              <c:numCache>
                <c:formatCode>0.0</c:formatCode>
                <c:ptCount val="5"/>
                <c:pt idx="0">
                  <c:v>4.3765690376568998</c:v>
                </c:pt>
                <c:pt idx="1">
                  <c:v>3.9914163090128798</c:v>
                </c:pt>
                <c:pt idx="2">
                  <c:v>3.7792207792207799</c:v>
                </c:pt>
                <c:pt idx="3">
                  <c:v>3.9434782608695702</c:v>
                </c:pt>
                <c:pt idx="4">
                  <c:v>4.4978723404255296</c:v>
                </c:pt>
              </c:numCache>
            </c:numRef>
          </c:val>
          <c:extLst>
            <c:ext xmlns:c16="http://schemas.microsoft.com/office/drawing/2014/chart" uri="{C3380CC4-5D6E-409C-BE32-E72D297353CC}">
              <c16:uniqueId val="{00000003-9B12-4616-ACF6-F713210E96BC}"/>
            </c:ext>
          </c:extLst>
        </c:ser>
        <c:dLbls>
          <c:dLblPos val="outEnd"/>
          <c:showLegendKey val="0"/>
          <c:showVal val="1"/>
          <c:showCatName val="0"/>
          <c:showSerName val="0"/>
          <c:showPercent val="0"/>
          <c:showBubbleSize val="0"/>
        </c:dLbls>
        <c:gapWidth val="50"/>
        <c:overlap val="-16"/>
        <c:axId val="1012568256"/>
        <c:axId val="1061007336"/>
      </c:barChart>
      <c:catAx>
        <c:axId val="1012568256"/>
        <c:scaling>
          <c:orientation val="minMax"/>
        </c:scaling>
        <c:delete val="1"/>
        <c:axPos val="l"/>
        <c:numFmt formatCode="General" sourceLinked="1"/>
        <c:majorTickMark val="out"/>
        <c:minorTickMark val="none"/>
        <c:tickLblPos val="low"/>
        <c:crossAx val="1061007336"/>
        <c:crosses val="autoZero"/>
        <c:auto val="0"/>
        <c:lblAlgn val="ctr"/>
        <c:lblOffset val="100"/>
        <c:noMultiLvlLbl val="0"/>
      </c:catAx>
      <c:valAx>
        <c:axId val="1061007336"/>
        <c:scaling>
          <c:orientation val="minMax"/>
          <c:max val="5"/>
          <c:min val="0"/>
        </c:scaling>
        <c:delete val="0"/>
        <c:axPos val="b"/>
        <c:numFmt formatCode="#,##0" sourceLinked="0"/>
        <c:majorTickMark val="none"/>
        <c:minorTickMark val="none"/>
        <c:tickLblPos val="low"/>
        <c:spPr>
          <a:noFill/>
          <a:ln w="9525" cap="sq" cmpd="sng" algn="ctr">
            <a:noFill/>
            <a:prstDash val="solid"/>
            <a:miter/>
          </a:ln>
          <a:effectLst/>
        </c:spPr>
        <c:txPr>
          <a:bodyPr rot="0" spcFirstLastPara="1" vertOverflow="ellipsis" wrap="square" anchor="ctr" anchorCtr="1"/>
          <a:lstStyle/>
          <a:p>
            <a:pPr>
              <a:defRPr sz="1200" b="0" i="0" u="none" strike="noStrike" kern="1200" baseline="0" smtId="4294967295">
                <a:solidFill>
                  <a:schemeClr val="tx1"/>
                </a:solidFill>
                <a:latin typeface="arial"/>
                <a:ea typeface="+mn-ea"/>
                <a:cs typeface="+mn-cs"/>
              </a:defRPr>
            </a:pPr>
            <a:endParaRPr lang="sv-SE"/>
          </a:p>
        </c:txPr>
        <c:crossAx val="1012568256"/>
        <c:crosses val="autoZero"/>
        <c:crossBetween val="between"/>
        <c:majorUnit val="1"/>
      </c:valAx>
      <c:spPr>
        <a:solidFill>
          <a:srgbClr val="FFFFFF">
            <a:alpha val="0"/>
          </a:srgbClr>
        </a:solidFill>
        <a:ln>
          <a:noFill/>
        </a:ln>
        <a:effectLst/>
      </c:spPr>
    </c:plotArea>
    <c:legend>
      <c:legendPos val="b"/>
      <c:layout>
        <c:manualLayout>
          <c:xMode val="edge"/>
          <c:yMode val="edge"/>
          <c:x val="0"/>
          <c:y val="0.90459785705147822"/>
          <c:w val="1"/>
          <c:h val="9.540214294852184E-2"/>
        </c:manualLayout>
      </c:layout>
      <c:overlay val="0"/>
      <c:spPr>
        <a:noFill/>
        <a:ln>
          <a:noFill/>
        </a:ln>
        <a:effectLst/>
      </c:spPr>
      <c:txPr>
        <a:bodyPr rot="0" spcFirstLastPara="1" vertOverflow="ellipsis" vert="horz" wrap="square" anchor="ctr" anchorCtr="1"/>
        <a:lstStyle/>
        <a:p>
          <a:pPr>
            <a:defRPr sz="1200" b="0" i="0" u="none" strike="noStrike" kern="1200" baseline="0" smtId="4294967295">
              <a:solidFill>
                <a:schemeClr val="tx1"/>
              </a:solidFill>
              <a:latin typeface="arial"/>
              <a:ea typeface="+mn-ea"/>
              <a:cs typeface="+mn-cs"/>
            </a:defRPr>
          </a:pPr>
          <a:endParaRPr lang="sv-SE"/>
        </a:p>
      </c:txPr>
    </c:legend>
    <c:plotVisOnly val="1"/>
    <c:dispBlanksAs val="gap"/>
    <c:showDLblsOverMax val="1"/>
  </c:chart>
  <c:spPr>
    <a:solidFill>
      <a:srgbClr val="FFFFFF">
        <a:alpha val="0"/>
      </a:srgbClr>
    </a:solidFill>
    <a:ln w="9525" cap="flat" cmpd="sng" algn="ctr">
      <a:noFill/>
      <a:prstDash val="solid"/>
      <a:miter lim="800000"/>
    </a:ln>
    <a:effectLst/>
  </c:spPr>
  <c:txPr>
    <a:bodyPr/>
    <a:lstStyle/>
    <a:p>
      <a:pPr>
        <a:defRPr sz="1200" smtId="4294967295">
          <a:latin typeface="arial"/>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colors2.xml><?xml version="1.0" encoding="utf-8"?>
<cs:colorStyle xmlns:cs="http://schemas.microsoft.com/office/drawing/2012/chartStyle" xmlns:a="http://schemas.openxmlformats.org/drawingml/2006/main" meth="withinLinearReversed" id="22">
  <a:schemeClr val="accent2"/>
</cs:colorStyle>
</file>

<file path=ppt/charts/colors3.xml><?xml version="1.0" encoding="utf-8"?>
<cs:colorStyle xmlns:cs="http://schemas.microsoft.com/office/drawing/2012/chartStyle" xmlns:a="http://schemas.openxmlformats.org/drawingml/2006/main" meth="withinLinearReversed" id="22">
  <a:schemeClr val="accent2"/>
</cs:colorStyle>
</file>

<file path=ppt/charts/colors4.xml><?xml version="1.0" encoding="utf-8"?>
<cs:colorStyle xmlns:cs="http://schemas.microsoft.com/office/drawing/2012/chartStyle" xmlns:a="http://schemas.openxmlformats.org/drawingml/2006/main" meth="withinLinearReversed" id="22">
  <a:schemeClr val="accent2"/>
</cs:colorStyle>
</file>

<file path=ppt/charts/colors5.xml><?xml version="1.0" encoding="utf-8"?>
<cs:colorStyle xmlns:cs="http://schemas.microsoft.com/office/drawing/2012/chartStyle" xmlns:a="http://schemas.openxmlformats.org/drawingml/2006/main" meth="withinLinearReversed" id="22">
  <a:schemeClr val="accent2"/>
</cs:colorStyle>
</file>

<file path=ppt/charts/colors6.xml><?xml version="1.0" encoding="utf-8"?>
<cs:colorStyle xmlns:cs="http://schemas.microsoft.com/office/drawing/2012/chartStyle" xmlns:a="http://schemas.openxmlformats.org/drawingml/2006/main" meth="withinLinearReversed" id="22">
  <a:schemeClr val="accent2"/>
</cs:colorStyle>
</file>

<file path=ppt/charts/colors7.xml><?xml version="1.0" encoding="utf-8"?>
<cs:colorStyle xmlns:cs="http://schemas.microsoft.com/office/drawing/2012/chartStyle" xmlns:a="http://schemas.openxmlformats.org/drawingml/2006/main" meth="withinLinearReversed" id="22">
  <a:schemeClr val="accent2"/>
</cs:colorStyle>
</file>

<file path=ppt/charts/colors8.xml><?xml version="1.0" encoding="utf-8"?>
<cs:colorStyle xmlns:cs="http://schemas.microsoft.com/office/drawing/2012/chartStyle" xmlns:a="http://schemas.openxmlformats.org/drawingml/2006/main" meth="withinLinearReversed" id="22">
  <a:schemeClr val="accent2"/>
</cs:colorStyle>
</file>

<file path=ppt/charts/colors9.xml><?xml version="1.0" encoding="utf-8"?>
<cs:colorStyle xmlns:cs="http://schemas.microsoft.com/office/drawing/2012/chartStyle" xmlns:a="http://schemas.openxmlformats.org/drawingml/2006/main" meth="withinLinearReversed" id="22">
  <a:schemeClr val="accent2"/>
</cs:colorStyle>
</file>

<file path=ppt/charts/colors10.xml><?xml version="1.0" encoding="utf-8"?>
<cs:colorStyle xmlns:cs="http://schemas.microsoft.com/office/drawing/2012/chartStyle" xmlns:a="http://schemas.openxmlformats.org/drawingml/2006/main" meth="withinLinearReversed" id="22">
  <a:schemeClr val="accent2"/>
</cs:colorStyle>
</file>

<file path=ppt/charts/colors11.xml><?xml version="1.0" encoding="utf-8"?>
<cs:colorStyle xmlns:cs="http://schemas.microsoft.com/office/drawing/2012/chartStyle" xmlns:a="http://schemas.openxmlformats.org/drawingml/2006/main" meth="withinLinearReversed" id="22">
  <a:schemeClr val="accent2"/>
</cs:colorStyle>
</file>

<file path=ppt/charts/colors12.xml><?xml version="1.0" encoding="utf-8"?>
<cs:colorStyle xmlns:cs="http://schemas.microsoft.com/office/drawing/2012/chartStyle" xmlns:a="http://schemas.openxmlformats.org/drawingml/2006/main" meth="withinLinearReversed" id="22">
  <a:schemeClr val="accent2"/>
</cs:colorStyle>
</file>

<file path=ppt/charts/colors13.xml><?xml version="1.0" encoding="utf-8"?>
<cs:colorStyle xmlns:cs="http://schemas.microsoft.com/office/drawing/2012/chartStyle" xmlns:a="http://schemas.openxmlformats.org/drawingml/2006/main" meth="withinLinearReversed" id="22">
  <a:schemeClr val="accent2"/>
</cs:colorStyle>
</file>

<file path=ppt/charts/colors14.xml><?xml version="1.0" encoding="utf-8"?>
<cs:colorStyle xmlns:cs="http://schemas.microsoft.com/office/drawing/2012/chartStyle" xmlns:a="http://schemas.openxmlformats.org/drawingml/2006/main" meth="withinLinearReversed" id="22">
  <a:schemeClr val="accent2"/>
</cs:colorStyle>
</file>

<file path=ppt/charts/colors15.xml><?xml version="1.0" encoding="utf-8"?>
<cs:colorStyle xmlns:cs="http://schemas.microsoft.com/office/drawing/2012/chartStyle" xmlns:a="http://schemas.openxmlformats.org/drawingml/2006/main" meth="withinLinearReversed" id="22">
  <a:schemeClr val="accent2"/>
</cs:colorStyle>
</file>

<file path=ppt/charts/colors16.xml><?xml version="1.0" encoding="utf-8"?>
<cs:colorStyle xmlns:cs="http://schemas.microsoft.com/office/drawing/2012/chartStyle" xmlns:a="http://schemas.openxmlformats.org/drawingml/2006/main" meth="withinLinearReversed" id="22">
  <a:schemeClr val="accent2"/>
</cs:colorStyle>
</file>

<file path=ppt/charts/colors17.xml><?xml version="1.0" encoding="utf-8"?>
<cs:colorStyle xmlns:cs="http://schemas.microsoft.com/office/drawing/2012/chartStyle" xmlns:a="http://schemas.openxmlformats.org/drawingml/2006/main" meth="withinLinearReversed" id="22">
  <a:schemeClr val="accent2"/>
</cs:colorStyle>
</file>

<file path=ppt/charts/colors18.xml><?xml version="1.0" encoding="utf-8"?>
<cs:colorStyle xmlns:cs="http://schemas.microsoft.com/office/drawing/2012/chartStyle" xmlns:a="http://schemas.openxmlformats.org/drawingml/2006/main" meth="withinLinearReversed" id="22">
  <a:schemeClr val="accent2"/>
</cs:colorStyle>
</file>

<file path=ppt/charts/colors19.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929442-16B8-4DFC-87E7-FED1FC3B0BC5}" type="datetimeFigureOut">
              <a:rPr lang="sv-SE" smtClean="0"/>
              <a:t>2026-05-25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6E7401-7174-4FB9-BE84-6AE638BDDA97}" type="slidenum">
              <a:rPr lang="sv-SE" smtClean="0"/>
              <a:t>‹#›</a:t>
            </a:fld>
            <a:endParaRPr lang="sv-SE"/>
          </a:p>
        </p:txBody>
      </p:sp>
    </p:spTree>
    <p:extLst>
      <p:ext uri="{BB962C8B-B14F-4D97-AF65-F5344CB8AC3E}">
        <p14:creationId xmlns:p14="http://schemas.microsoft.com/office/powerpoint/2010/main" val="2981296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865D8-0377-025B-0D94-59E77D503EF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114FA6F-DDD6-8497-F708-58399881F55A}"/>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70734A5B-F712-1D19-6EBB-60DFB5642AC5}"/>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4396F835-EAB0-0480-06EE-1904E99D40BD}"/>
              </a:ext>
            </a:extLst>
          </p:cNvPr>
          <p:cNvSpPr>
            <a:spLocks noGrp="1"/>
          </p:cNvSpPr>
          <p:nvPr>
            <p:ph type="sldNum" sz="quarter" idx="5"/>
          </p:nvPr>
        </p:nvSpPr>
        <p:spPr/>
        <p:txBody>
          <a:bodyPr/>
          <a:lstStyle/>
          <a:p>
            <a:fld id="{C56E7401-7174-4FB9-BE84-6AE638BDDA97}" type="slidenum">
              <a:rPr lang="sv-SE" smtClean="0"/>
              <a:t>2</a:t>
            </a:fld>
            <a:endParaRPr lang="sv-SE"/>
          </a:p>
        </p:txBody>
      </p:sp>
    </p:spTree>
    <p:extLst>
      <p:ext uri="{BB962C8B-B14F-4D97-AF65-F5344CB8AC3E}">
        <p14:creationId xmlns:p14="http://schemas.microsoft.com/office/powerpoint/2010/main" val="476487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A0822-7E5C-C0F1-368C-BD0151C1544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621BA68-132E-E947-BF56-896A038E68F9}"/>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4544C9DD-2FD8-B16B-5690-6AC7527F84C1}"/>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0722B75B-33E9-5D46-94D9-E8A9F07A3C19}"/>
              </a:ext>
            </a:extLst>
          </p:cNvPr>
          <p:cNvSpPr>
            <a:spLocks noGrp="1"/>
          </p:cNvSpPr>
          <p:nvPr>
            <p:ph type="sldNum" sz="quarter" idx="5"/>
          </p:nvPr>
        </p:nvSpPr>
        <p:spPr/>
        <p:txBody>
          <a:bodyPr/>
          <a:lstStyle/>
          <a:p>
            <a:fld id="{C56E7401-7174-4FB9-BE84-6AE638BDDA97}" type="slidenum">
              <a:rPr lang="sv-SE" smtClean="0"/>
              <a:t>6</a:t>
            </a:fld>
            <a:endParaRPr lang="sv-SE"/>
          </a:p>
        </p:txBody>
      </p:sp>
    </p:spTree>
    <p:extLst>
      <p:ext uri="{BB962C8B-B14F-4D97-AF65-F5344CB8AC3E}">
        <p14:creationId xmlns:p14="http://schemas.microsoft.com/office/powerpoint/2010/main" val="3145307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CE249-CAE7-389E-3221-FDC16E94A88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FF39817-A0E3-192A-756E-DF9E9A69D697}"/>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DDAB8EE1-C10C-A80C-4174-7492698C0350}"/>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1C6CF0CE-763D-B84E-EF3F-772D73AA2E75}"/>
              </a:ext>
            </a:extLst>
          </p:cNvPr>
          <p:cNvSpPr>
            <a:spLocks noGrp="1"/>
          </p:cNvSpPr>
          <p:nvPr>
            <p:ph type="sldNum" sz="quarter" idx="5"/>
          </p:nvPr>
        </p:nvSpPr>
        <p:spPr/>
        <p:txBody>
          <a:bodyPr/>
          <a:lstStyle/>
          <a:p>
            <a:fld id="{C56E7401-7174-4FB9-BE84-6AE638BDDA97}" type="slidenum">
              <a:rPr lang="sv-SE" smtClean="0"/>
              <a:t>10</a:t>
            </a:fld>
            <a:endParaRPr lang="sv-SE"/>
          </a:p>
        </p:txBody>
      </p:sp>
    </p:spTree>
    <p:extLst>
      <p:ext uri="{BB962C8B-B14F-4D97-AF65-F5344CB8AC3E}">
        <p14:creationId xmlns:p14="http://schemas.microsoft.com/office/powerpoint/2010/main" val="2563648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6719D-9DD2-FD95-05E5-592BEB79ECF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4AD3459-1CC6-B0FA-EFAC-CE4C58EED819}"/>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55896698-B795-9040-EFD4-6B899527B2A6}"/>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9C5407C9-39B4-6DB4-0CD6-ADD5E8C7AC7E}"/>
              </a:ext>
            </a:extLst>
          </p:cNvPr>
          <p:cNvSpPr>
            <a:spLocks noGrp="1"/>
          </p:cNvSpPr>
          <p:nvPr>
            <p:ph type="sldNum" sz="quarter" idx="5"/>
          </p:nvPr>
        </p:nvSpPr>
        <p:spPr/>
        <p:txBody>
          <a:bodyPr/>
          <a:lstStyle/>
          <a:p>
            <a:fld id="{C56E7401-7174-4FB9-BE84-6AE638BDDA97}" type="slidenum">
              <a:rPr lang="sv-SE" smtClean="0"/>
              <a:t>26</a:t>
            </a:fld>
            <a:endParaRPr lang="sv-SE"/>
          </a:p>
        </p:txBody>
      </p:sp>
    </p:spTree>
    <p:extLst>
      <p:ext uri="{BB962C8B-B14F-4D97-AF65-F5344CB8AC3E}">
        <p14:creationId xmlns:p14="http://schemas.microsoft.com/office/powerpoint/2010/main" val="1439788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3D94A-2197-A1EB-0D27-57E126C18DA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AB3053D-90EB-2F09-053E-27FB869939A4}"/>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E282F9CD-65A8-2DEF-508A-BEB8C2E5CA66}"/>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A8D2F1AF-8F48-B478-82F8-F43DAF216E55}"/>
              </a:ext>
            </a:extLst>
          </p:cNvPr>
          <p:cNvSpPr>
            <a:spLocks noGrp="1"/>
          </p:cNvSpPr>
          <p:nvPr>
            <p:ph type="sldNum" sz="quarter" idx="5"/>
          </p:nvPr>
        </p:nvSpPr>
        <p:spPr/>
        <p:txBody>
          <a:bodyPr/>
          <a:lstStyle/>
          <a:p>
            <a:fld id="{C56E7401-7174-4FB9-BE84-6AE638BDDA97}" type="slidenum">
              <a:rPr lang="sv-SE" smtClean="0"/>
              <a:t>29</a:t>
            </a:fld>
            <a:endParaRPr lang="sv-SE"/>
          </a:p>
        </p:txBody>
      </p:sp>
    </p:spTree>
    <p:extLst>
      <p:ext uri="{BB962C8B-B14F-4D97-AF65-F5344CB8AC3E}">
        <p14:creationId xmlns:p14="http://schemas.microsoft.com/office/powerpoint/2010/main" val="3734420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amsida (M)">
    <p:bg>
      <p:bgPr>
        <a:solidFill>
          <a:schemeClr val="accent1"/>
        </a:solidFill>
        <a:effectLst/>
      </p:bgPr>
    </p:bg>
    <p:spTree>
      <p:nvGrpSpPr>
        <p:cNvPr id="1" name=""/>
        <p:cNvGrpSpPr/>
        <p:nvPr/>
      </p:nvGrpSpPr>
      <p:grpSpPr>
        <a:xfrm>
          <a:off x="0" y="0"/>
          <a:ext cx="0" cy="0"/>
          <a:chOff x="0" y="0"/>
          <a:chExt cx="0" cy="0"/>
        </a:xfrm>
      </p:grpSpPr>
      <p:sp>
        <p:nvSpPr>
          <p:cNvPr id="4" name="Bakgrundsbild">
            <a:extLst>
              <a:ext uri="{FF2B5EF4-FFF2-40B4-BE49-F238E27FC236}">
                <a16:creationId xmlns:a16="http://schemas.microsoft.com/office/drawing/2014/main" id="{EF8A8C5A-5D51-B42F-ED5A-848F9A119C6F}"/>
              </a:ext>
              <a:ext uri="{C183D7F6-B498-43B3-948B-1728B52AA6E4}">
                <adec:decorative xmlns:adec="http://schemas.microsoft.com/office/drawing/2017/decorative" val="1"/>
              </a:ext>
            </a:extLst>
          </p:cNvPr>
          <p:cNvSpPr>
            <a:spLocks noGrp="1"/>
          </p:cNvSpPr>
          <p:nvPr>
            <p:ph type="pic" sz="quarter" idx="14"/>
          </p:nvPr>
        </p:nvSpPr>
        <p:spPr>
          <a:xfrm>
            <a:off x="165000" y="162000"/>
            <a:ext cx="11862000" cy="6534000"/>
          </a:xfrm>
          <a:custGeom>
            <a:avLst/>
            <a:gdLst>
              <a:gd name="connsiteX0" fmla="*/ 121271 w 11862000"/>
              <a:gd name="connsiteY0" fmla="*/ 0 h 6534000"/>
              <a:gd name="connsiteX1" fmla="*/ 11740729 w 11862000"/>
              <a:gd name="connsiteY1" fmla="*/ 0 h 6534000"/>
              <a:gd name="connsiteX2" fmla="*/ 11862000 w 11862000"/>
              <a:gd name="connsiteY2" fmla="*/ 121271 h 6534000"/>
              <a:gd name="connsiteX3" fmla="*/ 11862000 w 11862000"/>
              <a:gd name="connsiteY3" fmla="*/ 6412729 h 6534000"/>
              <a:gd name="connsiteX4" fmla="*/ 11740729 w 11862000"/>
              <a:gd name="connsiteY4" fmla="*/ 6534000 h 6534000"/>
              <a:gd name="connsiteX5" fmla="*/ 121271 w 11862000"/>
              <a:gd name="connsiteY5" fmla="*/ 6534000 h 6534000"/>
              <a:gd name="connsiteX6" fmla="*/ 0 w 11862000"/>
              <a:gd name="connsiteY6" fmla="*/ 6412729 h 6534000"/>
              <a:gd name="connsiteX7" fmla="*/ 0 w 11862000"/>
              <a:gd name="connsiteY7" fmla="*/ 121271 h 6534000"/>
              <a:gd name="connsiteX8" fmla="*/ 121271 w 11862000"/>
              <a:gd name="connsiteY8" fmla="*/ 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2000" h="6534000">
                <a:moveTo>
                  <a:pt x="121271" y="0"/>
                </a:moveTo>
                <a:lnTo>
                  <a:pt x="11740729" y="0"/>
                </a:lnTo>
                <a:cubicBezTo>
                  <a:pt x="11807705" y="0"/>
                  <a:pt x="11862000" y="54295"/>
                  <a:pt x="11862000" y="121271"/>
                </a:cubicBezTo>
                <a:lnTo>
                  <a:pt x="11862000" y="6412729"/>
                </a:lnTo>
                <a:cubicBezTo>
                  <a:pt x="11862000" y="6479705"/>
                  <a:pt x="11807705" y="6534000"/>
                  <a:pt x="11740729" y="6534000"/>
                </a:cubicBezTo>
                <a:lnTo>
                  <a:pt x="121271" y="6534000"/>
                </a:lnTo>
                <a:cubicBezTo>
                  <a:pt x="54295" y="6534000"/>
                  <a:pt x="0" y="6479705"/>
                  <a:pt x="0" y="6412729"/>
                </a:cubicBezTo>
                <a:lnTo>
                  <a:pt x="0" y="121271"/>
                </a:lnTo>
                <a:cubicBezTo>
                  <a:pt x="0" y="54295"/>
                  <a:pt x="54295" y="0"/>
                  <a:pt x="121271" y="0"/>
                </a:cubicBezTo>
                <a:close/>
              </a:path>
            </a:pathLst>
          </a:custGeom>
          <a:noFill/>
        </p:spPr>
        <p:style>
          <a:lnRef idx="0">
            <a:scrgbClr r="0" g="0" b="0"/>
          </a:lnRef>
          <a:fillRef idx="1003">
            <a:schemeClr val="lt2"/>
          </a:fillRef>
          <a:effectRef idx="0">
            <a:scrgbClr r="0" g="0" b="0"/>
          </a:effectRef>
          <a:fontRef idx="major"/>
        </p:style>
        <p:txBody>
          <a:bodyPr wrap="square" anchor="ctr">
            <a:noAutofit/>
          </a:bodyPr>
          <a:lstStyle>
            <a:lvl1pPr algn="ctr">
              <a:defRPr/>
            </a:lvl1pPr>
          </a:lstStyle>
          <a:p>
            <a:r>
              <a:rPr lang="sv-SE"/>
              <a:t>Klicka på ikonen för att lägga till en bild</a:t>
            </a:r>
            <a:endParaRPr lang="sv-SE" dirty="0"/>
          </a:p>
        </p:txBody>
      </p:sp>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15938" y="2816225"/>
            <a:ext cx="6985000" cy="1296988"/>
          </a:xfrm>
        </p:spPr>
        <p:txBody>
          <a:bodyPr bIns="0" anchor="b">
            <a:noAutofit/>
          </a:bodyPr>
          <a:lstStyle>
            <a:lvl1pPr>
              <a:defRPr sz="4600">
                <a:solidFill>
                  <a:schemeClr val="bg1"/>
                </a:solidFill>
              </a:defRPr>
            </a:lvl1pPr>
          </a:lstStyle>
          <a:p>
            <a:r>
              <a:rPr lang="sv-SE" dirty="0"/>
              <a:t>Rubrikruta med plats för text på två rader </a:t>
            </a:r>
          </a:p>
        </p:txBody>
      </p:sp>
      <p:sp>
        <p:nvSpPr>
          <p:cNvPr id="9" name="Text 1">
            <a:extLst>
              <a:ext uri="{FF2B5EF4-FFF2-40B4-BE49-F238E27FC236}">
                <a16:creationId xmlns:a16="http://schemas.microsoft.com/office/drawing/2014/main" id="{9501DA65-1801-49EC-C690-10F7E48044F1}"/>
              </a:ext>
            </a:extLst>
          </p:cNvPr>
          <p:cNvSpPr>
            <a:spLocks noGrp="1"/>
          </p:cNvSpPr>
          <p:nvPr>
            <p:ph type="body" sz="quarter" idx="19" hasCustomPrompt="1"/>
          </p:nvPr>
        </p:nvSpPr>
        <p:spPr>
          <a:xfrm>
            <a:off x="515938" y="4292600"/>
            <a:ext cx="5904000" cy="720000"/>
          </a:xfrm>
        </p:spPr>
        <p:txBody>
          <a:bodyPr/>
          <a:lstStyle>
            <a:lvl1pPr>
              <a:defRPr sz="2200">
                <a:solidFill>
                  <a:schemeClr val="bg1"/>
                </a:solidFill>
              </a:defRPr>
            </a:lvl1pPr>
          </a:lstStyle>
          <a:p>
            <a:pPr lvl="0"/>
            <a:r>
              <a:rPr lang="sv-SE" dirty="0"/>
              <a:t>Genomförande</a:t>
            </a:r>
          </a:p>
        </p:txBody>
      </p:sp>
      <p:sp>
        <p:nvSpPr>
          <p:cNvPr id="10" name="Text 2">
            <a:extLst>
              <a:ext uri="{FF2B5EF4-FFF2-40B4-BE49-F238E27FC236}">
                <a16:creationId xmlns:a16="http://schemas.microsoft.com/office/drawing/2014/main" id="{CDA53392-B8D2-FFA9-0F36-84ACD943E148}"/>
              </a:ext>
            </a:extLst>
          </p:cNvPr>
          <p:cNvSpPr>
            <a:spLocks noGrp="1"/>
          </p:cNvSpPr>
          <p:nvPr>
            <p:ph type="body" sz="quarter" idx="20" hasCustomPrompt="1"/>
          </p:nvPr>
        </p:nvSpPr>
        <p:spPr>
          <a:xfrm>
            <a:off x="515938" y="5192775"/>
            <a:ext cx="4752000" cy="1008000"/>
          </a:xfrm>
        </p:spPr>
        <p:txBody>
          <a:bodyPr/>
          <a:lstStyle>
            <a:lvl1pPr>
              <a:tabLst>
                <a:tab pos="1074738" algn="l"/>
                <a:tab pos="1790700" algn="l"/>
                <a:tab pos="2514600" algn="l"/>
              </a:tabLst>
              <a:defRPr sz="1600">
                <a:solidFill>
                  <a:schemeClr val="bg1"/>
                </a:solidFill>
              </a:defRPr>
            </a:lvl1pPr>
          </a:lstStyle>
          <a:p>
            <a:pPr lvl="0"/>
            <a:r>
              <a:rPr lang="sv-SE" dirty="0"/>
              <a:t>Mer info</a:t>
            </a:r>
          </a:p>
        </p:txBody>
      </p:sp>
    </p:spTree>
    <p:extLst>
      <p:ext uri="{BB962C8B-B14F-4D97-AF65-F5344CB8AC3E}">
        <p14:creationId xmlns:p14="http://schemas.microsoft.com/office/powerpoint/2010/main" val="3002934318"/>
      </p:ext>
    </p:extLst>
  </p:cSld>
  <p:clrMapOvr>
    <a:masterClrMapping/>
  </p:clrMapOvr>
  <p:extLst>
    <p:ext uri="{DCECCB84-F9BA-43D5-87BE-67443E8EF086}">
      <p15:sldGuideLst xmlns:p15="http://schemas.microsoft.com/office/powerpoint/2012/main">
        <p15:guide id="1" orient="horz" pos="2591">
          <p15:clr>
            <a:srgbClr val="FBAE40"/>
          </p15:clr>
        </p15:guide>
        <p15:guide id="2" orient="horz" pos="2704">
          <p15:clr>
            <a:srgbClr val="FBAE40"/>
          </p15:clr>
        </p15:guide>
        <p15:guide id="3" pos="472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amsida (L)">
    <p:bg>
      <p:bgPr>
        <a:solidFill>
          <a:schemeClr val="accent3"/>
        </a:solidFill>
        <a:effectLst/>
      </p:bgPr>
    </p:bg>
    <p:spTree>
      <p:nvGrpSpPr>
        <p:cNvPr id="1" name=""/>
        <p:cNvGrpSpPr/>
        <p:nvPr/>
      </p:nvGrpSpPr>
      <p:grpSpPr>
        <a:xfrm>
          <a:off x="0" y="0"/>
          <a:ext cx="0" cy="0"/>
          <a:chOff x="0" y="0"/>
          <a:chExt cx="0" cy="0"/>
        </a:xfrm>
      </p:grpSpPr>
      <p:sp>
        <p:nvSpPr>
          <p:cNvPr id="12" name="Bakgrundsbild">
            <a:extLst>
              <a:ext uri="{FF2B5EF4-FFF2-40B4-BE49-F238E27FC236}">
                <a16:creationId xmlns:a16="http://schemas.microsoft.com/office/drawing/2014/main" id="{60F606B3-0492-074C-8879-0872F87859B0}"/>
              </a:ext>
              <a:ext uri="{C183D7F6-B498-43B3-948B-1728B52AA6E4}">
                <adec:decorative xmlns:adec="http://schemas.microsoft.com/office/drawing/2017/decorative" val="1"/>
              </a:ext>
            </a:extLst>
          </p:cNvPr>
          <p:cNvSpPr>
            <a:spLocks noGrp="1"/>
          </p:cNvSpPr>
          <p:nvPr>
            <p:ph type="pic" sz="quarter" idx="14"/>
          </p:nvPr>
        </p:nvSpPr>
        <p:spPr>
          <a:xfrm>
            <a:off x="165000" y="162000"/>
            <a:ext cx="11862000" cy="6534000"/>
          </a:xfrm>
          <a:custGeom>
            <a:avLst/>
            <a:gdLst>
              <a:gd name="connsiteX0" fmla="*/ 121271 w 11862000"/>
              <a:gd name="connsiteY0" fmla="*/ 0 h 6534000"/>
              <a:gd name="connsiteX1" fmla="*/ 11740729 w 11862000"/>
              <a:gd name="connsiteY1" fmla="*/ 0 h 6534000"/>
              <a:gd name="connsiteX2" fmla="*/ 11862000 w 11862000"/>
              <a:gd name="connsiteY2" fmla="*/ 121271 h 6534000"/>
              <a:gd name="connsiteX3" fmla="*/ 11862000 w 11862000"/>
              <a:gd name="connsiteY3" fmla="*/ 6412729 h 6534000"/>
              <a:gd name="connsiteX4" fmla="*/ 11740729 w 11862000"/>
              <a:gd name="connsiteY4" fmla="*/ 6534000 h 6534000"/>
              <a:gd name="connsiteX5" fmla="*/ 121271 w 11862000"/>
              <a:gd name="connsiteY5" fmla="*/ 6534000 h 6534000"/>
              <a:gd name="connsiteX6" fmla="*/ 0 w 11862000"/>
              <a:gd name="connsiteY6" fmla="*/ 6412729 h 6534000"/>
              <a:gd name="connsiteX7" fmla="*/ 0 w 11862000"/>
              <a:gd name="connsiteY7" fmla="*/ 121271 h 6534000"/>
              <a:gd name="connsiteX8" fmla="*/ 121271 w 11862000"/>
              <a:gd name="connsiteY8" fmla="*/ 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2000" h="6534000">
                <a:moveTo>
                  <a:pt x="121271" y="0"/>
                </a:moveTo>
                <a:lnTo>
                  <a:pt x="11740729" y="0"/>
                </a:lnTo>
                <a:cubicBezTo>
                  <a:pt x="11807705" y="0"/>
                  <a:pt x="11862000" y="54295"/>
                  <a:pt x="11862000" y="121271"/>
                </a:cubicBezTo>
                <a:lnTo>
                  <a:pt x="11862000" y="6412729"/>
                </a:lnTo>
                <a:cubicBezTo>
                  <a:pt x="11862000" y="6479705"/>
                  <a:pt x="11807705" y="6534000"/>
                  <a:pt x="11740729" y="6534000"/>
                </a:cubicBezTo>
                <a:lnTo>
                  <a:pt x="121271" y="6534000"/>
                </a:lnTo>
                <a:cubicBezTo>
                  <a:pt x="54295" y="6534000"/>
                  <a:pt x="0" y="6479705"/>
                  <a:pt x="0" y="6412729"/>
                </a:cubicBezTo>
                <a:lnTo>
                  <a:pt x="0" y="121271"/>
                </a:lnTo>
                <a:cubicBezTo>
                  <a:pt x="0" y="54295"/>
                  <a:pt x="54295" y="0"/>
                  <a:pt x="121271" y="0"/>
                </a:cubicBez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endParaRPr lang="sv-SE" dirty="0"/>
          </a:p>
        </p:txBody>
      </p:sp>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15938" y="2816224"/>
            <a:ext cx="6985000" cy="1296563"/>
          </a:xfrm>
        </p:spPr>
        <p:txBody>
          <a:bodyPr anchor="b">
            <a:noAutofit/>
          </a:bodyPr>
          <a:lstStyle>
            <a:lvl1pPr>
              <a:defRPr sz="4400"/>
            </a:lvl1pPr>
          </a:lstStyle>
          <a:p>
            <a:r>
              <a:rPr lang="sv-SE" dirty="0"/>
              <a:t>Rubrikruta med plats för text på två rader </a:t>
            </a:r>
          </a:p>
        </p:txBody>
      </p:sp>
      <p:sp>
        <p:nvSpPr>
          <p:cNvPr id="9" name="Text 1">
            <a:extLst>
              <a:ext uri="{FF2B5EF4-FFF2-40B4-BE49-F238E27FC236}">
                <a16:creationId xmlns:a16="http://schemas.microsoft.com/office/drawing/2014/main" id="{9501DA65-1801-49EC-C690-10F7E48044F1}"/>
              </a:ext>
            </a:extLst>
          </p:cNvPr>
          <p:cNvSpPr>
            <a:spLocks noGrp="1"/>
          </p:cNvSpPr>
          <p:nvPr>
            <p:ph type="body" sz="quarter" idx="19" hasCustomPrompt="1"/>
          </p:nvPr>
        </p:nvSpPr>
        <p:spPr>
          <a:xfrm>
            <a:off x="515938" y="4292600"/>
            <a:ext cx="5904000" cy="720000"/>
          </a:xfrm>
        </p:spPr>
        <p:txBody>
          <a:bodyPr/>
          <a:lstStyle>
            <a:lvl1pPr>
              <a:defRPr sz="2200"/>
            </a:lvl1pPr>
          </a:lstStyle>
          <a:p>
            <a:pPr lvl="0"/>
            <a:r>
              <a:rPr lang="sv-SE" dirty="0"/>
              <a:t>Genomförande</a:t>
            </a:r>
          </a:p>
        </p:txBody>
      </p:sp>
      <p:sp>
        <p:nvSpPr>
          <p:cNvPr id="10" name="Text 2">
            <a:extLst>
              <a:ext uri="{FF2B5EF4-FFF2-40B4-BE49-F238E27FC236}">
                <a16:creationId xmlns:a16="http://schemas.microsoft.com/office/drawing/2014/main" id="{CDA53392-B8D2-FFA9-0F36-84ACD943E148}"/>
              </a:ext>
            </a:extLst>
          </p:cNvPr>
          <p:cNvSpPr>
            <a:spLocks noGrp="1"/>
          </p:cNvSpPr>
          <p:nvPr>
            <p:ph type="body" sz="quarter" idx="20" hasCustomPrompt="1"/>
          </p:nvPr>
        </p:nvSpPr>
        <p:spPr>
          <a:xfrm>
            <a:off x="515938" y="5192775"/>
            <a:ext cx="4752000" cy="1008000"/>
          </a:xfrm>
        </p:spPr>
        <p:txBody>
          <a:bodyPr/>
          <a:lstStyle>
            <a:lvl1pPr>
              <a:tabLst>
                <a:tab pos="1074738" algn="l"/>
                <a:tab pos="1790700" algn="l"/>
                <a:tab pos="2514600" algn="l"/>
              </a:tabLst>
              <a:defRPr sz="1600"/>
            </a:lvl1pPr>
          </a:lstStyle>
          <a:p>
            <a:pPr lvl="0"/>
            <a:r>
              <a:rPr lang="sv-SE" dirty="0"/>
              <a:t>Mer info</a:t>
            </a:r>
          </a:p>
        </p:txBody>
      </p:sp>
    </p:spTree>
    <p:extLst>
      <p:ext uri="{BB962C8B-B14F-4D97-AF65-F5344CB8AC3E}">
        <p14:creationId xmlns:p14="http://schemas.microsoft.com/office/powerpoint/2010/main" val="1542060193"/>
      </p:ext>
    </p:extLst>
  </p:cSld>
  <p:clrMapOvr>
    <a:masterClrMapping/>
  </p:clrMapOvr>
  <p:extLst>
    <p:ext uri="{DCECCB84-F9BA-43D5-87BE-67443E8EF086}">
      <p15:sldGuideLst xmlns:p15="http://schemas.microsoft.com/office/powerpoint/2012/main">
        <p15:guide id="4" orient="horz" pos="2591">
          <p15:clr>
            <a:srgbClr val="FBAE40"/>
          </p15:clr>
        </p15:guide>
        <p15:guide id="5" pos="4725">
          <p15:clr>
            <a:srgbClr val="FBAE40"/>
          </p15:clr>
        </p15:guide>
        <p15:guide id="6" orient="horz" pos="27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ehållsförteckning med helbild">
    <p:bg>
      <p:bgPr>
        <a:solidFill>
          <a:schemeClr val="bg1"/>
        </a:solidFill>
        <a:effectLst/>
      </p:bgPr>
    </p:bg>
    <p:spTree>
      <p:nvGrpSpPr>
        <p:cNvPr id="1" name=""/>
        <p:cNvGrpSpPr/>
        <p:nvPr/>
      </p:nvGrpSpPr>
      <p:grpSpPr>
        <a:xfrm>
          <a:off x="0" y="0"/>
          <a:ext cx="0" cy="0"/>
          <a:chOff x="0" y="0"/>
          <a:chExt cx="0" cy="0"/>
        </a:xfrm>
      </p:grpSpPr>
      <p:sp>
        <p:nvSpPr>
          <p:cNvPr id="4" name="Bakgrundsbild">
            <a:extLst>
              <a:ext uri="{FF2B5EF4-FFF2-40B4-BE49-F238E27FC236}">
                <a16:creationId xmlns:a16="http://schemas.microsoft.com/office/drawing/2014/main" id="{ADF8AD3D-B70A-86F9-DC84-ED2E8C9C782B}"/>
              </a:ext>
              <a:ext uri="{C183D7F6-B498-43B3-948B-1728B52AA6E4}">
                <adec:decorative xmlns:adec="http://schemas.microsoft.com/office/drawing/2017/decorative" val="1"/>
              </a:ext>
            </a:extLst>
          </p:cNvPr>
          <p:cNvSpPr>
            <a:spLocks noGrp="1"/>
          </p:cNvSpPr>
          <p:nvPr>
            <p:ph type="pic" sz="quarter" idx="14"/>
          </p:nvPr>
        </p:nvSpPr>
        <p:spPr>
          <a:xfrm>
            <a:off x="165000" y="162000"/>
            <a:ext cx="11862000" cy="6534000"/>
          </a:xfrm>
          <a:custGeom>
            <a:avLst/>
            <a:gdLst>
              <a:gd name="connsiteX0" fmla="*/ 121271 w 11862000"/>
              <a:gd name="connsiteY0" fmla="*/ 0 h 6534000"/>
              <a:gd name="connsiteX1" fmla="*/ 11740729 w 11862000"/>
              <a:gd name="connsiteY1" fmla="*/ 0 h 6534000"/>
              <a:gd name="connsiteX2" fmla="*/ 11862000 w 11862000"/>
              <a:gd name="connsiteY2" fmla="*/ 121271 h 6534000"/>
              <a:gd name="connsiteX3" fmla="*/ 11862000 w 11862000"/>
              <a:gd name="connsiteY3" fmla="*/ 6412729 h 6534000"/>
              <a:gd name="connsiteX4" fmla="*/ 11740729 w 11862000"/>
              <a:gd name="connsiteY4" fmla="*/ 6534000 h 6534000"/>
              <a:gd name="connsiteX5" fmla="*/ 121271 w 11862000"/>
              <a:gd name="connsiteY5" fmla="*/ 6534000 h 6534000"/>
              <a:gd name="connsiteX6" fmla="*/ 0 w 11862000"/>
              <a:gd name="connsiteY6" fmla="*/ 6412729 h 6534000"/>
              <a:gd name="connsiteX7" fmla="*/ 0 w 11862000"/>
              <a:gd name="connsiteY7" fmla="*/ 121271 h 6534000"/>
              <a:gd name="connsiteX8" fmla="*/ 121271 w 11862000"/>
              <a:gd name="connsiteY8" fmla="*/ 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2000" h="6534000">
                <a:moveTo>
                  <a:pt x="121271" y="0"/>
                </a:moveTo>
                <a:lnTo>
                  <a:pt x="11740729" y="0"/>
                </a:lnTo>
                <a:cubicBezTo>
                  <a:pt x="11807705" y="0"/>
                  <a:pt x="11862000" y="54295"/>
                  <a:pt x="11862000" y="121271"/>
                </a:cubicBezTo>
                <a:lnTo>
                  <a:pt x="11862000" y="6412729"/>
                </a:lnTo>
                <a:cubicBezTo>
                  <a:pt x="11862000" y="6479705"/>
                  <a:pt x="11807705" y="6534000"/>
                  <a:pt x="11740729" y="6534000"/>
                </a:cubicBezTo>
                <a:lnTo>
                  <a:pt x="121271" y="6534000"/>
                </a:lnTo>
                <a:cubicBezTo>
                  <a:pt x="54295" y="6534000"/>
                  <a:pt x="0" y="6479705"/>
                  <a:pt x="0" y="6412729"/>
                </a:cubicBezTo>
                <a:lnTo>
                  <a:pt x="0" y="121271"/>
                </a:lnTo>
                <a:cubicBezTo>
                  <a:pt x="0" y="54295"/>
                  <a:pt x="54295" y="0"/>
                  <a:pt x="121271" y="0"/>
                </a:cubicBez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endParaRPr lang="sv-SE" dirty="0"/>
          </a:p>
        </p:txBody>
      </p:sp>
      <p:sp>
        <p:nvSpPr>
          <p:cNvPr id="2" name="Rubrik">
            <a:extLst>
              <a:ext uri="{FF2B5EF4-FFF2-40B4-BE49-F238E27FC236}">
                <a16:creationId xmlns:a16="http://schemas.microsoft.com/office/drawing/2014/main" id="{3AF9A28C-C97C-846F-17A6-4F907A610AED}"/>
              </a:ext>
            </a:extLst>
          </p:cNvPr>
          <p:cNvSpPr>
            <a:spLocks noGrp="1"/>
          </p:cNvSpPr>
          <p:nvPr>
            <p:ph type="title" hasCustomPrompt="1"/>
          </p:nvPr>
        </p:nvSpPr>
        <p:spPr>
          <a:xfrm>
            <a:off x="515938" y="1665289"/>
            <a:ext cx="6985000" cy="720000"/>
          </a:xfrm>
        </p:spPr>
        <p:txBody>
          <a:bodyPr anchor="t">
            <a:noAutofit/>
          </a:bodyPr>
          <a:lstStyle>
            <a:lvl1pPr>
              <a:defRPr lang="sv-SE" dirty="0"/>
            </a:lvl1pPr>
          </a:lstStyle>
          <a:p>
            <a:r>
              <a:rPr lang="sv-SE" dirty="0"/>
              <a:t>Innehållsrubrik</a:t>
            </a:r>
          </a:p>
        </p:txBody>
      </p:sp>
      <p:sp>
        <p:nvSpPr>
          <p:cNvPr id="3" name="Text 1">
            <a:extLst>
              <a:ext uri="{FF2B5EF4-FFF2-40B4-BE49-F238E27FC236}">
                <a16:creationId xmlns:a16="http://schemas.microsoft.com/office/drawing/2014/main" id="{93B49AF0-0379-81E1-989D-4F25EAE22735}"/>
              </a:ext>
            </a:extLst>
          </p:cNvPr>
          <p:cNvSpPr>
            <a:spLocks noGrp="1"/>
          </p:cNvSpPr>
          <p:nvPr>
            <p:ph type="body" sz="quarter" idx="19" hasCustomPrompt="1"/>
          </p:nvPr>
        </p:nvSpPr>
        <p:spPr>
          <a:xfrm>
            <a:off x="514800" y="2461260"/>
            <a:ext cx="6984999" cy="3739514"/>
          </a:xfrm>
        </p:spPr>
        <p:txBody>
          <a:bodyPr spcCol="432000"/>
          <a:lstStyle>
            <a:lvl1pPr>
              <a:lnSpc>
                <a:spcPct val="100000"/>
              </a:lnSpc>
              <a:spcBef>
                <a:spcPts val="1200"/>
              </a:spcBef>
              <a:tabLst>
                <a:tab pos="4302125" algn="r"/>
              </a:tabLst>
              <a:defRPr lang="sv-SE" dirty="0"/>
            </a:lvl1pPr>
            <a:lvl2pPr marL="0" indent="0">
              <a:lnSpc>
                <a:spcPct val="100000"/>
              </a:lnSpc>
              <a:spcBef>
                <a:spcPts val="300"/>
              </a:spcBef>
              <a:buNone/>
              <a:tabLst>
                <a:tab pos="4302125" algn="r"/>
              </a:tabLst>
              <a:defRPr/>
            </a:lvl2pPr>
            <a:lvl3pPr marL="288000">
              <a:lnSpc>
                <a:spcPct val="100000"/>
              </a:lnSpc>
              <a:spcBef>
                <a:spcPts val="300"/>
              </a:spcBef>
              <a:tabLst>
                <a:tab pos="4302125" algn="r"/>
              </a:tabLst>
              <a:defRPr lang="sv-SE" sz="1400" b="0" kern="1200" dirty="0">
                <a:solidFill>
                  <a:schemeClr val="tx1"/>
                </a:solidFill>
                <a:latin typeface="+mn-lt"/>
                <a:ea typeface="+mn-ea"/>
                <a:cs typeface="+mn-cs"/>
              </a:defRPr>
            </a:lvl3pPr>
            <a:lvl4pPr>
              <a:defRPr/>
            </a:lvl4pPr>
          </a:lstStyle>
          <a:p>
            <a:pPr lvl="0"/>
            <a:r>
              <a:rPr lang="sv-SE" dirty="0"/>
              <a:t>Nivå 1</a:t>
            </a:r>
          </a:p>
          <a:p>
            <a:pPr lvl="1"/>
            <a:r>
              <a:rPr lang="sv-SE" dirty="0"/>
              <a:t>Nivå 2</a:t>
            </a:r>
          </a:p>
          <a:p>
            <a:pPr lvl="2"/>
            <a:r>
              <a:rPr lang="sv-SE" dirty="0"/>
              <a:t>Nivå 3</a:t>
            </a:r>
          </a:p>
        </p:txBody>
      </p:sp>
    </p:spTree>
    <p:extLst>
      <p:ext uri="{BB962C8B-B14F-4D97-AF65-F5344CB8AC3E}">
        <p14:creationId xmlns:p14="http://schemas.microsoft.com/office/powerpoint/2010/main" val="2096585372"/>
      </p:ext>
    </p:extLst>
  </p:cSld>
  <p:clrMapOvr>
    <a:masterClrMapping/>
  </p:clrMapOvr>
  <p:extLst>
    <p:ext uri="{DCECCB84-F9BA-43D5-87BE-67443E8EF086}">
      <p15:sldGuideLst xmlns:p15="http://schemas.microsoft.com/office/powerpoint/2012/main">
        <p15:guide id="1" orient="horz" pos="2160">
          <p15:clr>
            <a:srgbClr val="FBAE40"/>
          </p15:clr>
        </p15:guide>
        <p15:guide id="2" pos="4725">
          <p15:clr>
            <a:srgbClr val="FBAE40"/>
          </p15:clr>
        </p15:guide>
        <p15:guide id="3" pos="495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nehållsförteckning med smalbild">
    <p:bg>
      <p:bgPr>
        <a:solidFill>
          <a:srgbClr val="ACD5BC"/>
        </a:solidFill>
        <a:effectLst/>
      </p:bgPr>
    </p:bg>
    <p:spTree>
      <p:nvGrpSpPr>
        <p:cNvPr id="1" name=""/>
        <p:cNvGrpSpPr/>
        <p:nvPr/>
      </p:nvGrpSpPr>
      <p:grpSpPr>
        <a:xfrm>
          <a:off x="0" y="0"/>
          <a:ext cx="0" cy="0"/>
          <a:chOff x="0" y="0"/>
          <a:chExt cx="0" cy="0"/>
        </a:xfrm>
      </p:grpSpPr>
      <p:sp>
        <p:nvSpPr>
          <p:cNvPr id="5" name="Bakgrundsbild">
            <a:extLst>
              <a:ext uri="{FF2B5EF4-FFF2-40B4-BE49-F238E27FC236}">
                <a16:creationId xmlns:a16="http://schemas.microsoft.com/office/drawing/2014/main" id="{EE19539A-F7EE-B077-DD24-07D6FE18A331}"/>
              </a:ext>
              <a:ext uri="{C183D7F6-B498-43B3-948B-1728B52AA6E4}">
                <adec:decorative xmlns:adec="http://schemas.microsoft.com/office/drawing/2017/decorative" val="1"/>
              </a:ext>
            </a:extLst>
          </p:cNvPr>
          <p:cNvSpPr>
            <a:spLocks noGrp="1"/>
          </p:cNvSpPr>
          <p:nvPr>
            <p:ph type="pic" sz="quarter" idx="13"/>
          </p:nvPr>
        </p:nvSpPr>
        <p:spPr>
          <a:xfrm>
            <a:off x="7875304" y="162000"/>
            <a:ext cx="4151697" cy="6534000"/>
          </a:xfrm>
          <a:custGeom>
            <a:avLst/>
            <a:gdLst>
              <a:gd name="connsiteX0" fmla="*/ 0 w 4151697"/>
              <a:gd name="connsiteY0" fmla="*/ 0 h 6534000"/>
              <a:gd name="connsiteX1" fmla="*/ 4030426 w 4151697"/>
              <a:gd name="connsiteY1" fmla="*/ 0 h 6534000"/>
              <a:gd name="connsiteX2" fmla="*/ 4151697 w 4151697"/>
              <a:gd name="connsiteY2" fmla="*/ 121271 h 6534000"/>
              <a:gd name="connsiteX3" fmla="*/ 4151697 w 4151697"/>
              <a:gd name="connsiteY3" fmla="*/ 6412729 h 6534000"/>
              <a:gd name="connsiteX4" fmla="*/ 4030426 w 4151697"/>
              <a:gd name="connsiteY4" fmla="*/ 6534000 h 6534000"/>
              <a:gd name="connsiteX5" fmla="*/ 0 w 4151697"/>
              <a:gd name="connsiteY5" fmla="*/ 653400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51697" h="6534000">
                <a:moveTo>
                  <a:pt x="0" y="0"/>
                </a:moveTo>
                <a:lnTo>
                  <a:pt x="4030426" y="0"/>
                </a:lnTo>
                <a:cubicBezTo>
                  <a:pt x="4097402" y="0"/>
                  <a:pt x="4151697" y="54295"/>
                  <a:pt x="4151697" y="121271"/>
                </a:cubicBezTo>
                <a:lnTo>
                  <a:pt x="4151697" y="6412729"/>
                </a:lnTo>
                <a:cubicBezTo>
                  <a:pt x="4151697" y="6479705"/>
                  <a:pt x="4097402" y="6534000"/>
                  <a:pt x="4030426" y="6534000"/>
                </a:cubicBezTo>
                <a:lnTo>
                  <a:pt x="0" y="6534000"/>
                </a:ln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p>
        </p:txBody>
      </p:sp>
      <p:sp>
        <p:nvSpPr>
          <p:cNvPr id="2" name="Rubrik">
            <a:extLst>
              <a:ext uri="{FF2B5EF4-FFF2-40B4-BE49-F238E27FC236}">
                <a16:creationId xmlns:a16="http://schemas.microsoft.com/office/drawing/2014/main" id="{3AF9A28C-C97C-846F-17A6-4F907A610AED}"/>
              </a:ext>
            </a:extLst>
          </p:cNvPr>
          <p:cNvSpPr>
            <a:spLocks noGrp="1"/>
          </p:cNvSpPr>
          <p:nvPr>
            <p:ph type="title" hasCustomPrompt="1"/>
          </p:nvPr>
        </p:nvSpPr>
        <p:spPr>
          <a:xfrm>
            <a:off x="515938" y="1665289"/>
            <a:ext cx="6985000" cy="720000"/>
          </a:xfrm>
        </p:spPr>
        <p:txBody>
          <a:bodyPr anchor="t">
            <a:noAutofit/>
          </a:bodyPr>
          <a:lstStyle>
            <a:lvl1pPr>
              <a:defRPr lang="sv-SE" dirty="0"/>
            </a:lvl1pPr>
          </a:lstStyle>
          <a:p>
            <a:r>
              <a:rPr lang="sv-SE" dirty="0"/>
              <a:t>Innehållsrubrik</a:t>
            </a:r>
          </a:p>
        </p:txBody>
      </p:sp>
      <p:sp>
        <p:nvSpPr>
          <p:cNvPr id="3" name="Text 1">
            <a:extLst>
              <a:ext uri="{FF2B5EF4-FFF2-40B4-BE49-F238E27FC236}">
                <a16:creationId xmlns:a16="http://schemas.microsoft.com/office/drawing/2014/main" id="{93B49AF0-0379-81E1-989D-4F25EAE22735}"/>
              </a:ext>
            </a:extLst>
          </p:cNvPr>
          <p:cNvSpPr>
            <a:spLocks noGrp="1"/>
          </p:cNvSpPr>
          <p:nvPr>
            <p:ph type="body" sz="quarter" idx="19" hasCustomPrompt="1"/>
          </p:nvPr>
        </p:nvSpPr>
        <p:spPr>
          <a:xfrm>
            <a:off x="514800" y="2461260"/>
            <a:ext cx="6984999" cy="3739514"/>
          </a:xfrm>
        </p:spPr>
        <p:txBody>
          <a:bodyPr spcCol="432000"/>
          <a:lstStyle>
            <a:lvl1pPr>
              <a:lnSpc>
                <a:spcPct val="100000"/>
              </a:lnSpc>
              <a:spcBef>
                <a:spcPts val="1200"/>
              </a:spcBef>
              <a:tabLst>
                <a:tab pos="4302125" algn="r"/>
              </a:tabLst>
              <a:defRPr lang="sv-SE" dirty="0"/>
            </a:lvl1pPr>
            <a:lvl2pPr marL="0" indent="0">
              <a:lnSpc>
                <a:spcPct val="100000"/>
              </a:lnSpc>
              <a:spcBef>
                <a:spcPts val="300"/>
              </a:spcBef>
              <a:buNone/>
              <a:tabLst>
                <a:tab pos="4302125" algn="r"/>
              </a:tabLst>
              <a:defRPr/>
            </a:lvl2pPr>
            <a:lvl3pPr marL="288000">
              <a:lnSpc>
                <a:spcPct val="100000"/>
              </a:lnSpc>
              <a:spcBef>
                <a:spcPts val="300"/>
              </a:spcBef>
              <a:tabLst>
                <a:tab pos="4302125" algn="r"/>
              </a:tabLst>
              <a:defRPr lang="sv-SE" sz="1400" b="0" kern="1200" dirty="0">
                <a:solidFill>
                  <a:schemeClr val="tx1"/>
                </a:solidFill>
                <a:latin typeface="+mn-lt"/>
                <a:ea typeface="+mn-ea"/>
                <a:cs typeface="+mn-cs"/>
              </a:defRPr>
            </a:lvl3pPr>
            <a:lvl4pPr>
              <a:defRPr/>
            </a:lvl4pPr>
          </a:lstStyle>
          <a:p>
            <a:pPr lvl="0"/>
            <a:r>
              <a:rPr lang="sv-SE" dirty="0"/>
              <a:t>Nivå 1</a:t>
            </a:r>
          </a:p>
          <a:p>
            <a:pPr lvl="1"/>
            <a:r>
              <a:rPr lang="sv-SE" dirty="0"/>
              <a:t>Nivå 2</a:t>
            </a:r>
          </a:p>
          <a:p>
            <a:pPr lvl="2"/>
            <a:r>
              <a:rPr lang="sv-SE" dirty="0"/>
              <a:t>Nivå 3</a:t>
            </a:r>
          </a:p>
        </p:txBody>
      </p:sp>
    </p:spTree>
    <p:extLst>
      <p:ext uri="{BB962C8B-B14F-4D97-AF65-F5344CB8AC3E}">
        <p14:creationId xmlns:p14="http://schemas.microsoft.com/office/powerpoint/2010/main" val="1165184623"/>
      </p:ext>
    </p:extLst>
  </p:cSld>
  <p:clrMapOvr>
    <a:masterClrMapping/>
  </p:clrMapOvr>
  <p:extLst>
    <p:ext uri="{DCECCB84-F9BA-43D5-87BE-67443E8EF086}">
      <p15:sldGuideLst xmlns:p15="http://schemas.microsoft.com/office/powerpoint/2012/main">
        <p15:guide id="1" orient="horz" pos="2160">
          <p15:clr>
            <a:srgbClr val="FBAE40"/>
          </p15:clr>
        </p15:guide>
        <p15:guide id="2" pos="4725">
          <p15:clr>
            <a:srgbClr val="FBAE40"/>
          </p15:clr>
        </p15:guide>
        <p15:guide id="3" pos="495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vsnittssida (M)">
    <p:bg>
      <p:bgPr>
        <a:solidFill>
          <a:schemeClr val="accent1"/>
        </a:solidFill>
        <a:effectLst/>
      </p:bgPr>
    </p:bg>
    <p:spTree>
      <p:nvGrpSpPr>
        <p:cNvPr id="1" name=""/>
        <p:cNvGrpSpPr/>
        <p:nvPr/>
      </p:nvGrpSpPr>
      <p:grpSpPr>
        <a:xfrm>
          <a:off x="0" y="0"/>
          <a:ext cx="0" cy="0"/>
          <a:chOff x="0" y="0"/>
          <a:chExt cx="0" cy="0"/>
        </a:xfrm>
      </p:grpSpPr>
      <p:sp>
        <p:nvSpPr>
          <p:cNvPr id="6" name="Bakgrundsbild">
            <a:extLst>
              <a:ext uri="{FF2B5EF4-FFF2-40B4-BE49-F238E27FC236}">
                <a16:creationId xmlns:a16="http://schemas.microsoft.com/office/drawing/2014/main" id="{A3B49A4C-1EFF-C357-903D-20FCFE4003E7}"/>
              </a:ext>
              <a:ext uri="{C183D7F6-B498-43B3-948B-1728B52AA6E4}">
                <adec:decorative xmlns:adec="http://schemas.microsoft.com/office/drawing/2017/decorative" val="1"/>
              </a:ext>
            </a:extLst>
          </p:cNvPr>
          <p:cNvSpPr>
            <a:spLocks noGrp="1"/>
          </p:cNvSpPr>
          <p:nvPr>
            <p:ph type="pic" sz="quarter" idx="14"/>
          </p:nvPr>
        </p:nvSpPr>
        <p:spPr>
          <a:xfrm>
            <a:off x="165000" y="162000"/>
            <a:ext cx="11862000" cy="6534000"/>
          </a:xfrm>
          <a:custGeom>
            <a:avLst/>
            <a:gdLst>
              <a:gd name="connsiteX0" fmla="*/ 121271 w 11862000"/>
              <a:gd name="connsiteY0" fmla="*/ 0 h 6534000"/>
              <a:gd name="connsiteX1" fmla="*/ 11740729 w 11862000"/>
              <a:gd name="connsiteY1" fmla="*/ 0 h 6534000"/>
              <a:gd name="connsiteX2" fmla="*/ 11862000 w 11862000"/>
              <a:gd name="connsiteY2" fmla="*/ 121271 h 6534000"/>
              <a:gd name="connsiteX3" fmla="*/ 11862000 w 11862000"/>
              <a:gd name="connsiteY3" fmla="*/ 6412729 h 6534000"/>
              <a:gd name="connsiteX4" fmla="*/ 11740729 w 11862000"/>
              <a:gd name="connsiteY4" fmla="*/ 6534000 h 6534000"/>
              <a:gd name="connsiteX5" fmla="*/ 121271 w 11862000"/>
              <a:gd name="connsiteY5" fmla="*/ 6534000 h 6534000"/>
              <a:gd name="connsiteX6" fmla="*/ 0 w 11862000"/>
              <a:gd name="connsiteY6" fmla="*/ 6412729 h 6534000"/>
              <a:gd name="connsiteX7" fmla="*/ 0 w 11862000"/>
              <a:gd name="connsiteY7" fmla="*/ 121271 h 6534000"/>
              <a:gd name="connsiteX8" fmla="*/ 121271 w 11862000"/>
              <a:gd name="connsiteY8" fmla="*/ 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2000" h="6534000">
                <a:moveTo>
                  <a:pt x="121271" y="0"/>
                </a:moveTo>
                <a:lnTo>
                  <a:pt x="11740729" y="0"/>
                </a:lnTo>
                <a:cubicBezTo>
                  <a:pt x="11807705" y="0"/>
                  <a:pt x="11862000" y="54295"/>
                  <a:pt x="11862000" y="121271"/>
                </a:cubicBezTo>
                <a:lnTo>
                  <a:pt x="11862000" y="6412729"/>
                </a:lnTo>
                <a:cubicBezTo>
                  <a:pt x="11862000" y="6479705"/>
                  <a:pt x="11807705" y="6534000"/>
                  <a:pt x="11740729" y="6534000"/>
                </a:cubicBezTo>
                <a:lnTo>
                  <a:pt x="121271" y="6534000"/>
                </a:lnTo>
                <a:cubicBezTo>
                  <a:pt x="54295" y="6534000"/>
                  <a:pt x="0" y="6479705"/>
                  <a:pt x="0" y="6412729"/>
                </a:cubicBezTo>
                <a:lnTo>
                  <a:pt x="0" y="121271"/>
                </a:lnTo>
                <a:cubicBezTo>
                  <a:pt x="0" y="54295"/>
                  <a:pt x="54295" y="0"/>
                  <a:pt x="121271" y="0"/>
                </a:cubicBez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endParaRPr lang="sv-SE" dirty="0"/>
          </a:p>
        </p:txBody>
      </p:sp>
      <p:sp>
        <p:nvSpPr>
          <p:cNvPr id="3" name="Rubrik">
            <a:extLst>
              <a:ext uri="{FF2B5EF4-FFF2-40B4-BE49-F238E27FC236}">
                <a16:creationId xmlns:a16="http://schemas.microsoft.com/office/drawing/2014/main" id="{0CA0DF8A-1ED8-EF48-0E9F-F94C8F0382B3}"/>
              </a:ext>
            </a:extLst>
          </p:cNvPr>
          <p:cNvSpPr>
            <a:spLocks noGrp="1"/>
          </p:cNvSpPr>
          <p:nvPr>
            <p:ph type="title" hasCustomPrompt="1"/>
          </p:nvPr>
        </p:nvSpPr>
        <p:spPr>
          <a:xfrm>
            <a:off x="874711" y="1665288"/>
            <a:ext cx="5940000" cy="1150937"/>
          </a:xfrm>
        </p:spPr>
        <p:txBody>
          <a:bodyPr anchor="ctr">
            <a:noAutofit/>
          </a:bodyPr>
          <a:lstStyle>
            <a:lvl1pPr algn="l">
              <a:defRPr sz="4000">
                <a:solidFill>
                  <a:schemeClr val="bg1"/>
                </a:solidFill>
              </a:defRPr>
            </a:lvl1pPr>
          </a:lstStyle>
          <a:p>
            <a:r>
              <a:rPr lang="sv-SE" dirty="0"/>
              <a:t>Avsnittsrubrik</a:t>
            </a:r>
          </a:p>
        </p:txBody>
      </p:sp>
      <p:sp>
        <p:nvSpPr>
          <p:cNvPr id="2" name="Bildnummer">
            <a:extLst>
              <a:ext uri="{FF2B5EF4-FFF2-40B4-BE49-F238E27FC236}">
                <a16:creationId xmlns:a16="http://schemas.microsoft.com/office/drawing/2014/main" id="{9A2AF395-CDBE-3B32-D094-B6F4B2A07AA5}"/>
              </a:ext>
            </a:extLst>
          </p:cNvPr>
          <p:cNvSpPr>
            <a:spLocks noGrp="1"/>
          </p:cNvSpPr>
          <p:nvPr>
            <p:ph type="sldNum" sz="quarter" idx="10"/>
          </p:nvPr>
        </p:nvSpPr>
        <p:spPr>
          <a:xfrm>
            <a:off x="11082337" y="6273800"/>
            <a:ext cx="865187" cy="358775"/>
          </a:xfrm>
        </p:spPr>
        <p:txBody>
          <a:bodyPr/>
          <a:lstStyle>
            <a:lvl1pPr>
              <a:defRPr lang="sv-SE" smtClean="0">
                <a:solidFill>
                  <a:schemeClr val="bg1"/>
                </a:solidFill>
              </a:defRPr>
            </a:lvl1pPr>
          </a:lstStyle>
          <a:p>
            <a:fld id="{0F73819E-773B-4A43-88EE-FC0AC92ECDF9}" type="slidenum">
              <a:rPr lang="sv-SE" smtClean="0"/>
              <a:t>‹#›</a:t>
            </a:fld>
            <a:endParaRPr lang="sv-SE"/>
          </a:p>
        </p:txBody>
      </p:sp>
      <p:sp>
        <p:nvSpPr>
          <p:cNvPr id="5" name="Text 1">
            <a:extLst>
              <a:ext uri="{FF2B5EF4-FFF2-40B4-BE49-F238E27FC236}">
                <a16:creationId xmlns:a16="http://schemas.microsoft.com/office/drawing/2014/main" id="{AA61B0D4-539A-7B68-CE78-3D7406E6F9E0}"/>
              </a:ext>
            </a:extLst>
          </p:cNvPr>
          <p:cNvSpPr>
            <a:spLocks noGrp="1"/>
          </p:cNvSpPr>
          <p:nvPr>
            <p:ph type="body" sz="quarter" idx="19" hasCustomPrompt="1"/>
          </p:nvPr>
        </p:nvSpPr>
        <p:spPr>
          <a:xfrm>
            <a:off x="874713" y="3429000"/>
            <a:ext cx="5940000" cy="2304000"/>
          </a:xfrm>
        </p:spPr>
        <p:txBody>
          <a:bodyPr/>
          <a:lstStyle>
            <a:lvl1pPr>
              <a:defRPr sz="2200">
                <a:solidFill>
                  <a:schemeClr val="bg1"/>
                </a:solidFill>
              </a:defRPr>
            </a:lvl1pPr>
          </a:lstStyle>
          <a:p>
            <a:pPr lvl="0"/>
            <a:r>
              <a:rPr lang="sv-SE" dirty="0"/>
              <a:t>Underrubrik/beskrivning av innehåll</a:t>
            </a:r>
          </a:p>
        </p:txBody>
      </p:sp>
    </p:spTree>
    <p:extLst>
      <p:ext uri="{BB962C8B-B14F-4D97-AF65-F5344CB8AC3E}">
        <p14:creationId xmlns:p14="http://schemas.microsoft.com/office/powerpoint/2010/main" val="24208675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51"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vsnittssida (L)">
    <p:bg>
      <p:bgPr>
        <a:solidFill>
          <a:schemeClr val="accent3"/>
        </a:solidFill>
        <a:effectLst/>
      </p:bgPr>
    </p:bg>
    <p:spTree>
      <p:nvGrpSpPr>
        <p:cNvPr id="1" name=""/>
        <p:cNvGrpSpPr/>
        <p:nvPr/>
      </p:nvGrpSpPr>
      <p:grpSpPr>
        <a:xfrm>
          <a:off x="0" y="0"/>
          <a:ext cx="0" cy="0"/>
          <a:chOff x="0" y="0"/>
          <a:chExt cx="0" cy="0"/>
        </a:xfrm>
      </p:grpSpPr>
      <p:sp>
        <p:nvSpPr>
          <p:cNvPr id="7" name="Bakgrundsbild">
            <a:extLst>
              <a:ext uri="{FF2B5EF4-FFF2-40B4-BE49-F238E27FC236}">
                <a16:creationId xmlns:a16="http://schemas.microsoft.com/office/drawing/2014/main" id="{F316A5DF-1E90-32AC-5567-784E9E1891BF}"/>
              </a:ext>
              <a:ext uri="{C183D7F6-B498-43B3-948B-1728B52AA6E4}">
                <adec:decorative xmlns:adec="http://schemas.microsoft.com/office/drawing/2017/decorative" val="1"/>
              </a:ext>
            </a:extLst>
          </p:cNvPr>
          <p:cNvSpPr>
            <a:spLocks noGrp="1"/>
          </p:cNvSpPr>
          <p:nvPr>
            <p:ph type="pic" sz="quarter" idx="14"/>
          </p:nvPr>
        </p:nvSpPr>
        <p:spPr>
          <a:xfrm>
            <a:off x="165000" y="162000"/>
            <a:ext cx="11862000" cy="6534000"/>
          </a:xfrm>
          <a:custGeom>
            <a:avLst/>
            <a:gdLst>
              <a:gd name="connsiteX0" fmla="*/ 121271 w 11862000"/>
              <a:gd name="connsiteY0" fmla="*/ 0 h 6534000"/>
              <a:gd name="connsiteX1" fmla="*/ 11740729 w 11862000"/>
              <a:gd name="connsiteY1" fmla="*/ 0 h 6534000"/>
              <a:gd name="connsiteX2" fmla="*/ 11862000 w 11862000"/>
              <a:gd name="connsiteY2" fmla="*/ 121271 h 6534000"/>
              <a:gd name="connsiteX3" fmla="*/ 11862000 w 11862000"/>
              <a:gd name="connsiteY3" fmla="*/ 6412729 h 6534000"/>
              <a:gd name="connsiteX4" fmla="*/ 11740729 w 11862000"/>
              <a:gd name="connsiteY4" fmla="*/ 6534000 h 6534000"/>
              <a:gd name="connsiteX5" fmla="*/ 121271 w 11862000"/>
              <a:gd name="connsiteY5" fmla="*/ 6534000 h 6534000"/>
              <a:gd name="connsiteX6" fmla="*/ 0 w 11862000"/>
              <a:gd name="connsiteY6" fmla="*/ 6412729 h 6534000"/>
              <a:gd name="connsiteX7" fmla="*/ 0 w 11862000"/>
              <a:gd name="connsiteY7" fmla="*/ 121271 h 6534000"/>
              <a:gd name="connsiteX8" fmla="*/ 121271 w 11862000"/>
              <a:gd name="connsiteY8" fmla="*/ 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2000" h="6534000">
                <a:moveTo>
                  <a:pt x="121271" y="0"/>
                </a:moveTo>
                <a:lnTo>
                  <a:pt x="11740729" y="0"/>
                </a:lnTo>
                <a:cubicBezTo>
                  <a:pt x="11807705" y="0"/>
                  <a:pt x="11862000" y="54295"/>
                  <a:pt x="11862000" y="121271"/>
                </a:cubicBezTo>
                <a:lnTo>
                  <a:pt x="11862000" y="6412729"/>
                </a:lnTo>
                <a:cubicBezTo>
                  <a:pt x="11862000" y="6479705"/>
                  <a:pt x="11807705" y="6534000"/>
                  <a:pt x="11740729" y="6534000"/>
                </a:cubicBezTo>
                <a:lnTo>
                  <a:pt x="121271" y="6534000"/>
                </a:lnTo>
                <a:cubicBezTo>
                  <a:pt x="54295" y="6534000"/>
                  <a:pt x="0" y="6479705"/>
                  <a:pt x="0" y="6412729"/>
                </a:cubicBezTo>
                <a:lnTo>
                  <a:pt x="0" y="121271"/>
                </a:lnTo>
                <a:cubicBezTo>
                  <a:pt x="0" y="54295"/>
                  <a:pt x="54295" y="0"/>
                  <a:pt x="121271" y="0"/>
                </a:cubicBez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p>
        </p:txBody>
      </p:sp>
      <p:sp>
        <p:nvSpPr>
          <p:cNvPr id="3" name="Rubrik">
            <a:extLst>
              <a:ext uri="{FF2B5EF4-FFF2-40B4-BE49-F238E27FC236}">
                <a16:creationId xmlns:a16="http://schemas.microsoft.com/office/drawing/2014/main" id="{0CA0DF8A-1ED8-EF48-0E9F-F94C8F0382B3}"/>
              </a:ext>
            </a:extLst>
          </p:cNvPr>
          <p:cNvSpPr>
            <a:spLocks noGrp="1"/>
          </p:cNvSpPr>
          <p:nvPr>
            <p:ph type="title" hasCustomPrompt="1"/>
          </p:nvPr>
        </p:nvSpPr>
        <p:spPr>
          <a:xfrm>
            <a:off x="874711" y="1666325"/>
            <a:ext cx="5940000" cy="1188000"/>
          </a:xfrm>
        </p:spPr>
        <p:txBody>
          <a:bodyPr anchor="ctr">
            <a:noAutofit/>
          </a:bodyPr>
          <a:lstStyle>
            <a:lvl1pPr algn="l">
              <a:defRPr sz="4000"/>
            </a:lvl1pPr>
          </a:lstStyle>
          <a:p>
            <a:r>
              <a:rPr lang="sv-SE" dirty="0"/>
              <a:t>Avsnittsrubrik</a:t>
            </a:r>
          </a:p>
        </p:txBody>
      </p:sp>
      <p:sp>
        <p:nvSpPr>
          <p:cNvPr id="2" name="Bildnummer">
            <a:extLst>
              <a:ext uri="{FF2B5EF4-FFF2-40B4-BE49-F238E27FC236}">
                <a16:creationId xmlns:a16="http://schemas.microsoft.com/office/drawing/2014/main" id="{9A2AF395-CDBE-3B32-D094-B6F4B2A07AA5}"/>
              </a:ext>
            </a:extLst>
          </p:cNvPr>
          <p:cNvSpPr>
            <a:spLocks noGrp="1"/>
          </p:cNvSpPr>
          <p:nvPr>
            <p:ph type="sldNum" sz="quarter" idx="10"/>
          </p:nvPr>
        </p:nvSpPr>
        <p:spPr>
          <a:xfrm>
            <a:off x="11082337" y="6273800"/>
            <a:ext cx="865187" cy="358775"/>
          </a:xfrm>
        </p:spPr>
        <p:txBody>
          <a:bodyPr/>
          <a:lstStyle>
            <a:lvl1pPr>
              <a:defRPr lang="sv-SE" smtClean="0"/>
            </a:lvl1pPr>
          </a:lstStyle>
          <a:p>
            <a:fld id="{0F73819E-773B-4A43-88EE-FC0AC92ECDF9}" type="slidenum">
              <a:rPr lang="sv-SE" smtClean="0"/>
              <a:t>‹#›</a:t>
            </a:fld>
            <a:endParaRPr lang="sv-SE"/>
          </a:p>
        </p:txBody>
      </p:sp>
      <p:sp>
        <p:nvSpPr>
          <p:cNvPr id="4" name="Text 1">
            <a:extLst>
              <a:ext uri="{FF2B5EF4-FFF2-40B4-BE49-F238E27FC236}">
                <a16:creationId xmlns:a16="http://schemas.microsoft.com/office/drawing/2014/main" id="{1FDDCE7C-FA9B-946E-6BC6-BD7C930EE419}"/>
              </a:ext>
            </a:extLst>
          </p:cNvPr>
          <p:cNvSpPr>
            <a:spLocks noGrp="1"/>
          </p:cNvSpPr>
          <p:nvPr>
            <p:ph type="body" sz="quarter" idx="19" hasCustomPrompt="1"/>
          </p:nvPr>
        </p:nvSpPr>
        <p:spPr>
          <a:xfrm>
            <a:off x="874711" y="3429000"/>
            <a:ext cx="5940000" cy="2304000"/>
          </a:xfrm>
        </p:spPr>
        <p:txBody>
          <a:bodyPr/>
          <a:lstStyle>
            <a:lvl1pPr>
              <a:defRPr sz="2200"/>
            </a:lvl1pPr>
          </a:lstStyle>
          <a:p>
            <a:pPr lvl="0"/>
            <a:r>
              <a:rPr lang="sv-SE" dirty="0"/>
              <a:t>Underrubrik/beskrivning av innehåll</a:t>
            </a:r>
          </a:p>
        </p:txBody>
      </p:sp>
    </p:spTree>
    <p:extLst>
      <p:ext uri="{BB962C8B-B14F-4D97-AF65-F5344CB8AC3E}">
        <p14:creationId xmlns:p14="http://schemas.microsoft.com/office/powerpoint/2010/main" val="1050911519"/>
      </p:ext>
    </p:extLst>
  </p:cSld>
  <p:clrMapOvr>
    <a:masterClrMapping/>
  </p:clrMapOvr>
  <p:extLst>
    <p:ext uri="{DCECCB84-F9BA-43D5-87BE-67443E8EF086}">
      <p15:sldGuideLst xmlns:p15="http://schemas.microsoft.com/office/powerpoint/2012/main">
        <p15:guide id="1" pos="3840">
          <p15:clr>
            <a:srgbClr val="FBAE40"/>
          </p15:clr>
        </p15:guide>
        <p15:guide id="2" pos="551"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Helbild (M)">
    <p:bg>
      <p:bgPr>
        <a:solidFill>
          <a:schemeClr val="accent1"/>
        </a:solidFill>
        <a:effectLst/>
      </p:bgPr>
    </p:bg>
    <p:spTree>
      <p:nvGrpSpPr>
        <p:cNvPr id="1" name=""/>
        <p:cNvGrpSpPr/>
        <p:nvPr/>
      </p:nvGrpSpPr>
      <p:grpSpPr>
        <a:xfrm>
          <a:off x="0" y="0"/>
          <a:ext cx="0" cy="0"/>
          <a:chOff x="0" y="0"/>
          <a:chExt cx="0" cy="0"/>
        </a:xfrm>
      </p:grpSpPr>
      <p:sp>
        <p:nvSpPr>
          <p:cNvPr id="4" name="Bakgrundsbild">
            <a:extLst>
              <a:ext uri="{FF2B5EF4-FFF2-40B4-BE49-F238E27FC236}">
                <a16:creationId xmlns:a16="http://schemas.microsoft.com/office/drawing/2014/main" id="{655303DA-231D-F00C-3CFA-F91C4CDBAF52}"/>
              </a:ext>
              <a:ext uri="{C183D7F6-B498-43B3-948B-1728B52AA6E4}">
                <adec:decorative xmlns:adec="http://schemas.microsoft.com/office/drawing/2017/decorative" val="1"/>
              </a:ext>
            </a:extLst>
          </p:cNvPr>
          <p:cNvSpPr>
            <a:spLocks noGrp="1"/>
          </p:cNvSpPr>
          <p:nvPr>
            <p:ph type="pic" sz="quarter" idx="14"/>
          </p:nvPr>
        </p:nvSpPr>
        <p:spPr>
          <a:xfrm>
            <a:off x="165000" y="162000"/>
            <a:ext cx="11862000" cy="6534000"/>
          </a:xfrm>
          <a:custGeom>
            <a:avLst/>
            <a:gdLst>
              <a:gd name="connsiteX0" fmla="*/ 121271 w 11862000"/>
              <a:gd name="connsiteY0" fmla="*/ 0 h 6534000"/>
              <a:gd name="connsiteX1" fmla="*/ 11740729 w 11862000"/>
              <a:gd name="connsiteY1" fmla="*/ 0 h 6534000"/>
              <a:gd name="connsiteX2" fmla="*/ 11862000 w 11862000"/>
              <a:gd name="connsiteY2" fmla="*/ 121271 h 6534000"/>
              <a:gd name="connsiteX3" fmla="*/ 11862000 w 11862000"/>
              <a:gd name="connsiteY3" fmla="*/ 6412729 h 6534000"/>
              <a:gd name="connsiteX4" fmla="*/ 11740729 w 11862000"/>
              <a:gd name="connsiteY4" fmla="*/ 6534000 h 6534000"/>
              <a:gd name="connsiteX5" fmla="*/ 121271 w 11862000"/>
              <a:gd name="connsiteY5" fmla="*/ 6534000 h 6534000"/>
              <a:gd name="connsiteX6" fmla="*/ 0 w 11862000"/>
              <a:gd name="connsiteY6" fmla="*/ 6412729 h 6534000"/>
              <a:gd name="connsiteX7" fmla="*/ 0 w 11862000"/>
              <a:gd name="connsiteY7" fmla="*/ 121271 h 6534000"/>
              <a:gd name="connsiteX8" fmla="*/ 121271 w 11862000"/>
              <a:gd name="connsiteY8" fmla="*/ 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2000" h="6534000">
                <a:moveTo>
                  <a:pt x="121271" y="0"/>
                </a:moveTo>
                <a:lnTo>
                  <a:pt x="11740729" y="0"/>
                </a:lnTo>
                <a:cubicBezTo>
                  <a:pt x="11807705" y="0"/>
                  <a:pt x="11862000" y="54295"/>
                  <a:pt x="11862000" y="121271"/>
                </a:cubicBezTo>
                <a:lnTo>
                  <a:pt x="11862000" y="6412729"/>
                </a:lnTo>
                <a:cubicBezTo>
                  <a:pt x="11862000" y="6479705"/>
                  <a:pt x="11807705" y="6534000"/>
                  <a:pt x="11740729" y="6534000"/>
                </a:cubicBezTo>
                <a:lnTo>
                  <a:pt x="121271" y="6534000"/>
                </a:lnTo>
                <a:cubicBezTo>
                  <a:pt x="54295" y="6534000"/>
                  <a:pt x="0" y="6479705"/>
                  <a:pt x="0" y="6412729"/>
                </a:cubicBezTo>
                <a:lnTo>
                  <a:pt x="0" y="121271"/>
                </a:lnTo>
                <a:cubicBezTo>
                  <a:pt x="0" y="54295"/>
                  <a:pt x="54295" y="0"/>
                  <a:pt x="121271" y="0"/>
                </a:cubicBez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endParaRPr lang="sv-SE" dirty="0"/>
          </a:p>
        </p:txBody>
      </p:sp>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15938" y="1665289"/>
            <a:ext cx="6985000" cy="1150936"/>
          </a:xfrm>
        </p:spPr>
        <p:txBody>
          <a:bodyPr anchor="t">
            <a:noAutofit/>
          </a:bodyPr>
          <a:lstStyle>
            <a:lvl1pPr>
              <a:defRPr lang="sv-SE" dirty="0">
                <a:solidFill>
                  <a:schemeClr val="bg1"/>
                </a:solidFill>
              </a:defRPr>
            </a:lvl1pPr>
          </a:lstStyle>
          <a:p>
            <a:r>
              <a:rPr lang="sv-SE" dirty="0"/>
              <a:t>Rubrikruta med plats för text på två rader </a:t>
            </a:r>
          </a:p>
        </p:txBody>
      </p:sp>
      <p:sp>
        <p:nvSpPr>
          <p:cNvPr id="9" name="Text 1">
            <a:extLst>
              <a:ext uri="{FF2B5EF4-FFF2-40B4-BE49-F238E27FC236}">
                <a16:creationId xmlns:a16="http://schemas.microsoft.com/office/drawing/2014/main" id="{9501DA65-1801-49EC-C690-10F7E48044F1}"/>
              </a:ext>
            </a:extLst>
          </p:cNvPr>
          <p:cNvSpPr>
            <a:spLocks noGrp="1"/>
          </p:cNvSpPr>
          <p:nvPr>
            <p:ph type="body" sz="quarter" idx="19" hasCustomPrompt="1"/>
          </p:nvPr>
        </p:nvSpPr>
        <p:spPr>
          <a:xfrm>
            <a:off x="514800" y="2889250"/>
            <a:ext cx="6984999" cy="3311524"/>
          </a:xfrm>
        </p:spPr>
        <p:txBody>
          <a:bodyPr/>
          <a:lstStyle>
            <a:lvl1pPr>
              <a:defRPr lang="sv-SE" dirty="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5" name="Sidfot">
            <a:extLst>
              <a:ext uri="{FF2B5EF4-FFF2-40B4-BE49-F238E27FC236}">
                <a16:creationId xmlns:a16="http://schemas.microsoft.com/office/drawing/2014/main" id="{79BB359D-AC06-71B7-F0AF-E290A773F4BD}"/>
              </a:ext>
            </a:extLst>
          </p:cNvPr>
          <p:cNvSpPr>
            <a:spLocks noGrp="1"/>
          </p:cNvSpPr>
          <p:nvPr>
            <p:ph type="body" sz="quarter" idx="20" hasCustomPrompt="1"/>
          </p:nvPr>
        </p:nvSpPr>
        <p:spPr>
          <a:xfrm>
            <a:off x="515939" y="6273800"/>
            <a:ext cx="6985000" cy="358775"/>
          </a:xfrm>
        </p:spPr>
        <p:txBody>
          <a:bodyPr anchor="b"/>
          <a:lstStyle>
            <a:lvl1pPr>
              <a:lnSpc>
                <a:spcPct val="100000"/>
              </a:lnSpc>
              <a:spcBef>
                <a:spcPts val="0"/>
              </a:spcBef>
              <a:defRPr sz="1100">
                <a:solidFill>
                  <a:schemeClr val="bg1"/>
                </a:solidFill>
              </a:defRPr>
            </a:lvl1pPr>
          </a:lstStyle>
          <a:p>
            <a:pPr lvl="0"/>
            <a:r>
              <a:rPr lang="sv-SE" dirty="0"/>
              <a:t>Sidfot</a:t>
            </a:r>
          </a:p>
        </p:txBody>
      </p:sp>
      <p:sp>
        <p:nvSpPr>
          <p:cNvPr id="8" name="Bildnummer">
            <a:extLst>
              <a:ext uri="{FF2B5EF4-FFF2-40B4-BE49-F238E27FC236}">
                <a16:creationId xmlns:a16="http://schemas.microsoft.com/office/drawing/2014/main" id="{2AC3A5FF-7D6C-0E3E-F672-7BC793927AD1}"/>
              </a:ext>
            </a:extLst>
          </p:cNvPr>
          <p:cNvSpPr>
            <a:spLocks noGrp="1"/>
          </p:cNvSpPr>
          <p:nvPr>
            <p:ph type="sldNum" sz="quarter" idx="10"/>
          </p:nvPr>
        </p:nvSpPr>
        <p:spPr>
          <a:xfrm>
            <a:off x="11082338" y="6273799"/>
            <a:ext cx="865187" cy="358776"/>
          </a:xfrm>
        </p:spPr>
        <p:txBody>
          <a:bodyPr/>
          <a:lstStyle>
            <a:lvl1pPr>
              <a:defRPr>
                <a:solidFill>
                  <a:schemeClr val="bg1"/>
                </a:solidFill>
              </a:defRPr>
            </a:lvl1pPr>
          </a:lstStyle>
          <a:p>
            <a:fld id="{0F73819E-773B-4A43-88EE-FC0AC92ECDF9}" type="slidenum">
              <a:rPr lang="sv-SE" smtClean="0"/>
              <a:t>‹#›</a:t>
            </a:fld>
            <a:endParaRPr lang="sv-SE"/>
          </a:p>
        </p:txBody>
      </p:sp>
    </p:spTree>
    <p:extLst>
      <p:ext uri="{BB962C8B-B14F-4D97-AF65-F5344CB8AC3E}">
        <p14:creationId xmlns:p14="http://schemas.microsoft.com/office/powerpoint/2010/main" val="2985948270"/>
      </p:ext>
    </p:extLst>
  </p:cSld>
  <p:clrMapOvr>
    <a:masterClrMapping/>
  </p:clrMapOvr>
  <p:extLst>
    <p:ext uri="{DCECCB84-F9BA-43D5-87BE-67443E8EF086}">
      <p15:sldGuideLst xmlns:p15="http://schemas.microsoft.com/office/powerpoint/2012/main">
        <p15:guide id="1" orient="horz" pos="2160">
          <p15:clr>
            <a:srgbClr val="FBAE40"/>
          </p15:clr>
        </p15:guide>
        <p15:guide id="2" pos="472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Helbild (L)">
    <p:bg>
      <p:bgPr>
        <a:solidFill>
          <a:schemeClr val="accent3"/>
        </a:solidFill>
        <a:effectLst/>
      </p:bgPr>
    </p:bg>
    <p:spTree>
      <p:nvGrpSpPr>
        <p:cNvPr id="1" name=""/>
        <p:cNvGrpSpPr/>
        <p:nvPr/>
      </p:nvGrpSpPr>
      <p:grpSpPr>
        <a:xfrm>
          <a:off x="0" y="0"/>
          <a:ext cx="0" cy="0"/>
          <a:chOff x="0" y="0"/>
          <a:chExt cx="0" cy="0"/>
        </a:xfrm>
      </p:grpSpPr>
      <p:sp>
        <p:nvSpPr>
          <p:cNvPr id="4" name="Bakgrundsbild">
            <a:extLst>
              <a:ext uri="{FF2B5EF4-FFF2-40B4-BE49-F238E27FC236}">
                <a16:creationId xmlns:a16="http://schemas.microsoft.com/office/drawing/2014/main" id="{655303DA-231D-F00C-3CFA-F91C4CDBAF52}"/>
              </a:ext>
              <a:ext uri="{C183D7F6-B498-43B3-948B-1728B52AA6E4}">
                <adec:decorative xmlns:adec="http://schemas.microsoft.com/office/drawing/2017/decorative" val="1"/>
              </a:ext>
            </a:extLst>
          </p:cNvPr>
          <p:cNvSpPr>
            <a:spLocks noGrp="1"/>
          </p:cNvSpPr>
          <p:nvPr>
            <p:ph type="pic" sz="quarter" idx="14"/>
          </p:nvPr>
        </p:nvSpPr>
        <p:spPr>
          <a:xfrm>
            <a:off x="165000" y="162000"/>
            <a:ext cx="11862000" cy="6534000"/>
          </a:xfrm>
          <a:custGeom>
            <a:avLst/>
            <a:gdLst>
              <a:gd name="connsiteX0" fmla="*/ 121271 w 11862000"/>
              <a:gd name="connsiteY0" fmla="*/ 0 h 6534000"/>
              <a:gd name="connsiteX1" fmla="*/ 11740729 w 11862000"/>
              <a:gd name="connsiteY1" fmla="*/ 0 h 6534000"/>
              <a:gd name="connsiteX2" fmla="*/ 11862000 w 11862000"/>
              <a:gd name="connsiteY2" fmla="*/ 121271 h 6534000"/>
              <a:gd name="connsiteX3" fmla="*/ 11862000 w 11862000"/>
              <a:gd name="connsiteY3" fmla="*/ 6412729 h 6534000"/>
              <a:gd name="connsiteX4" fmla="*/ 11740729 w 11862000"/>
              <a:gd name="connsiteY4" fmla="*/ 6534000 h 6534000"/>
              <a:gd name="connsiteX5" fmla="*/ 121271 w 11862000"/>
              <a:gd name="connsiteY5" fmla="*/ 6534000 h 6534000"/>
              <a:gd name="connsiteX6" fmla="*/ 0 w 11862000"/>
              <a:gd name="connsiteY6" fmla="*/ 6412729 h 6534000"/>
              <a:gd name="connsiteX7" fmla="*/ 0 w 11862000"/>
              <a:gd name="connsiteY7" fmla="*/ 121271 h 6534000"/>
              <a:gd name="connsiteX8" fmla="*/ 121271 w 11862000"/>
              <a:gd name="connsiteY8" fmla="*/ 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2000" h="6534000">
                <a:moveTo>
                  <a:pt x="121271" y="0"/>
                </a:moveTo>
                <a:lnTo>
                  <a:pt x="11740729" y="0"/>
                </a:lnTo>
                <a:cubicBezTo>
                  <a:pt x="11807705" y="0"/>
                  <a:pt x="11862000" y="54295"/>
                  <a:pt x="11862000" y="121271"/>
                </a:cubicBezTo>
                <a:lnTo>
                  <a:pt x="11862000" y="6412729"/>
                </a:lnTo>
                <a:cubicBezTo>
                  <a:pt x="11862000" y="6479705"/>
                  <a:pt x="11807705" y="6534000"/>
                  <a:pt x="11740729" y="6534000"/>
                </a:cubicBezTo>
                <a:lnTo>
                  <a:pt x="121271" y="6534000"/>
                </a:lnTo>
                <a:cubicBezTo>
                  <a:pt x="54295" y="6534000"/>
                  <a:pt x="0" y="6479705"/>
                  <a:pt x="0" y="6412729"/>
                </a:cubicBezTo>
                <a:lnTo>
                  <a:pt x="0" y="121271"/>
                </a:lnTo>
                <a:cubicBezTo>
                  <a:pt x="0" y="54295"/>
                  <a:pt x="54295" y="0"/>
                  <a:pt x="121271" y="0"/>
                </a:cubicBez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p>
        </p:txBody>
      </p:sp>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15938" y="1665289"/>
            <a:ext cx="6985000" cy="1150936"/>
          </a:xfrm>
        </p:spPr>
        <p:txBody>
          <a:bodyPr anchor="t">
            <a:noAutofit/>
          </a:bodyPr>
          <a:lstStyle>
            <a:lvl1pPr>
              <a:defRPr lang="sv-SE" dirty="0"/>
            </a:lvl1pPr>
          </a:lstStyle>
          <a:p>
            <a:r>
              <a:rPr lang="sv-SE" dirty="0"/>
              <a:t>Rubrikruta med plats för text på två rader </a:t>
            </a:r>
          </a:p>
        </p:txBody>
      </p:sp>
      <p:sp>
        <p:nvSpPr>
          <p:cNvPr id="9" name="Text 1">
            <a:extLst>
              <a:ext uri="{FF2B5EF4-FFF2-40B4-BE49-F238E27FC236}">
                <a16:creationId xmlns:a16="http://schemas.microsoft.com/office/drawing/2014/main" id="{9501DA65-1801-49EC-C690-10F7E48044F1}"/>
              </a:ext>
            </a:extLst>
          </p:cNvPr>
          <p:cNvSpPr>
            <a:spLocks noGrp="1"/>
          </p:cNvSpPr>
          <p:nvPr>
            <p:ph type="body" sz="quarter" idx="19" hasCustomPrompt="1"/>
          </p:nvPr>
        </p:nvSpPr>
        <p:spPr>
          <a:xfrm>
            <a:off x="509079" y="2889250"/>
            <a:ext cx="6984999" cy="3311524"/>
          </a:xfrm>
        </p:spPr>
        <p:txBody>
          <a:bodyPr/>
          <a:lstStyle>
            <a:lvl1pPr>
              <a:defRPr lang="sv-SE" dirty="0"/>
            </a:lvl1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5" name="Sidfot">
            <a:extLst>
              <a:ext uri="{FF2B5EF4-FFF2-40B4-BE49-F238E27FC236}">
                <a16:creationId xmlns:a16="http://schemas.microsoft.com/office/drawing/2014/main" id="{79BB359D-AC06-71B7-F0AF-E290A773F4BD}"/>
              </a:ext>
            </a:extLst>
          </p:cNvPr>
          <p:cNvSpPr>
            <a:spLocks noGrp="1"/>
          </p:cNvSpPr>
          <p:nvPr>
            <p:ph type="body" sz="quarter" idx="20" hasCustomPrompt="1"/>
          </p:nvPr>
        </p:nvSpPr>
        <p:spPr>
          <a:xfrm>
            <a:off x="515939" y="6273800"/>
            <a:ext cx="6985000" cy="358775"/>
          </a:xfrm>
        </p:spPr>
        <p:txBody>
          <a:bodyPr anchor="b"/>
          <a:lstStyle>
            <a:lvl1pPr>
              <a:lnSpc>
                <a:spcPct val="100000"/>
              </a:lnSpc>
              <a:spcBef>
                <a:spcPts val="0"/>
              </a:spcBef>
              <a:defRPr sz="1100"/>
            </a:lvl1pPr>
          </a:lstStyle>
          <a:p>
            <a:pPr lvl="0"/>
            <a:r>
              <a:rPr lang="sv-SE" dirty="0"/>
              <a:t>Sidfot</a:t>
            </a:r>
          </a:p>
        </p:txBody>
      </p:sp>
      <p:sp>
        <p:nvSpPr>
          <p:cNvPr id="8" name="Bildnummer">
            <a:extLst>
              <a:ext uri="{FF2B5EF4-FFF2-40B4-BE49-F238E27FC236}">
                <a16:creationId xmlns:a16="http://schemas.microsoft.com/office/drawing/2014/main" id="{2AC3A5FF-7D6C-0E3E-F672-7BC793927AD1}"/>
              </a:ext>
            </a:extLst>
          </p:cNvPr>
          <p:cNvSpPr>
            <a:spLocks noGrp="1"/>
          </p:cNvSpPr>
          <p:nvPr>
            <p:ph type="sldNum" sz="quarter" idx="10"/>
          </p:nvPr>
        </p:nvSpPr>
        <p:spPr>
          <a:xfrm>
            <a:off x="11082338" y="6273799"/>
            <a:ext cx="865187" cy="358776"/>
          </a:xfrm>
        </p:spPr>
        <p:txBody>
          <a:bodyPr/>
          <a:lstStyle/>
          <a:p>
            <a:fld id="{0F73819E-773B-4A43-88EE-FC0AC92ECDF9}" type="slidenum">
              <a:rPr lang="sv-SE" smtClean="0"/>
              <a:t>‹#›</a:t>
            </a:fld>
            <a:endParaRPr lang="sv-SE"/>
          </a:p>
        </p:txBody>
      </p:sp>
    </p:spTree>
    <p:extLst>
      <p:ext uri="{BB962C8B-B14F-4D97-AF65-F5344CB8AC3E}">
        <p14:creationId xmlns:p14="http://schemas.microsoft.com/office/powerpoint/2010/main" val="3042688846"/>
      </p:ext>
    </p:extLst>
  </p:cSld>
  <p:clrMapOvr>
    <a:masterClrMapping/>
  </p:clrMapOvr>
  <p:extLst>
    <p:ext uri="{DCECCB84-F9BA-43D5-87BE-67443E8EF086}">
      <p15:sldGuideLst xmlns:p15="http://schemas.microsoft.com/office/powerpoint/2012/main">
        <p15:guide id="1" orient="horz" pos="2160">
          <p15:clr>
            <a:srgbClr val="FBAE40"/>
          </p15:clr>
        </p15:guide>
        <p15:guide id="2" pos="4725">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Helbild, mer text (M)">
    <p:bg>
      <p:bgPr>
        <a:solidFill>
          <a:schemeClr val="accent1"/>
        </a:solidFill>
        <a:effectLst/>
      </p:bgPr>
    </p:bg>
    <p:spTree>
      <p:nvGrpSpPr>
        <p:cNvPr id="1" name=""/>
        <p:cNvGrpSpPr/>
        <p:nvPr/>
      </p:nvGrpSpPr>
      <p:grpSpPr>
        <a:xfrm>
          <a:off x="0" y="0"/>
          <a:ext cx="0" cy="0"/>
          <a:chOff x="0" y="0"/>
          <a:chExt cx="0" cy="0"/>
        </a:xfrm>
      </p:grpSpPr>
      <p:sp>
        <p:nvSpPr>
          <p:cNvPr id="4" name="Bakgrundsbild">
            <a:extLst>
              <a:ext uri="{FF2B5EF4-FFF2-40B4-BE49-F238E27FC236}">
                <a16:creationId xmlns:a16="http://schemas.microsoft.com/office/drawing/2014/main" id="{655303DA-231D-F00C-3CFA-F91C4CDBAF52}"/>
              </a:ext>
              <a:ext uri="{C183D7F6-B498-43B3-948B-1728B52AA6E4}">
                <adec:decorative xmlns:adec="http://schemas.microsoft.com/office/drawing/2017/decorative" val="1"/>
              </a:ext>
            </a:extLst>
          </p:cNvPr>
          <p:cNvSpPr>
            <a:spLocks noGrp="1"/>
          </p:cNvSpPr>
          <p:nvPr>
            <p:ph type="pic" sz="quarter" idx="14"/>
          </p:nvPr>
        </p:nvSpPr>
        <p:spPr>
          <a:xfrm>
            <a:off x="165000" y="162000"/>
            <a:ext cx="11862000" cy="6534000"/>
          </a:xfrm>
          <a:custGeom>
            <a:avLst/>
            <a:gdLst>
              <a:gd name="connsiteX0" fmla="*/ 121271 w 11862000"/>
              <a:gd name="connsiteY0" fmla="*/ 0 h 6534000"/>
              <a:gd name="connsiteX1" fmla="*/ 11740729 w 11862000"/>
              <a:gd name="connsiteY1" fmla="*/ 0 h 6534000"/>
              <a:gd name="connsiteX2" fmla="*/ 11862000 w 11862000"/>
              <a:gd name="connsiteY2" fmla="*/ 121271 h 6534000"/>
              <a:gd name="connsiteX3" fmla="*/ 11862000 w 11862000"/>
              <a:gd name="connsiteY3" fmla="*/ 6412729 h 6534000"/>
              <a:gd name="connsiteX4" fmla="*/ 11740729 w 11862000"/>
              <a:gd name="connsiteY4" fmla="*/ 6534000 h 6534000"/>
              <a:gd name="connsiteX5" fmla="*/ 121271 w 11862000"/>
              <a:gd name="connsiteY5" fmla="*/ 6534000 h 6534000"/>
              <a:gd name="connsiteX6" fmla="*/ 0 w 11862000"/>
              <a:gd name="connsiteY6" fmla="*/ 6412729 h 6534000"/>
              <a:gd name="connsiteX7" fmla="*/ 0 w 11862000"/>
              <a:gd name="connsiteY7" fmla="*/ 121271 h 6534000"/>
              <a:gd name="connsiteX8" fmla="*/ 121271 w 11862000"/>
              <a:gd name="connsiteY8" fmla="*/ 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2000" h="6534000">
                <a:moveTo>
                  <a:pt x="121271" y="0"/>
                </a:moveTo>
                <a:lnTo>
                  <a:pt x="11740729" y="0"/>
                </a:lnTo>
                <a:cubicBezTo>
                  <a:pt x="11807705" y="0"/>
                  <a:pt x="11862000" y="54295"/>
                  <a:pt x="11862000" y="121271"/>
                </a:cubicBezTo>
                <a:lnTo>
                  <a:pt x="11862000" y="6412729"/>
                </a:lnTo>
                <a:cubicBezTo>
                  <a:pt x="11862000" y="6479705"/>
                  <a:pt x="11807705" y="6534000"/>
                  <a:pt x="11740729" y="6534000"/>
                </a:cubicBezTo>
                <a:lnTo>
                  <a:pt x="121271" y="6534000"/>
                </a:lnTo>
                <a:cubicBezTo>
                  <a:pt x="54295" y="6534000"/>
                  <a:pt x="0" y="6479705"/>
                  <a:pt x="0" y="6412729"/>
                </a:cubicBezTo>
                <a:lnTo>
                  <a:pt x="0" y="121271"/>
                </a:lnTo>
                <a:cubicBezTo>
                  <a:pt x="0" y="54295"/>
                  <a:pt x="54295" y="0"/>
                  <a:pt x="121271" y="0"/>
                </a:cubicBez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endParaRPr lang="sv-SE" dirty="0"/>
          </a:p>
        </p:txBody>
      </p:sp>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20700" y="584200"/>
            <a:ext cx="6985000" cy="1150936"/>
          </a:xfrm>
        </p:spPr>
        <p:txBody>
          <a:bodyPr anchor="t">
            <a:noAutofit/>
          </a:bodyPr>
          <a:lstStyle>
            <a:lvl1pPr>
              <a:defRPr lang="sv-SE" dirty="0">
                <a:solidFill>
                  <a:schemeClr val="bg1"/>
                </a:solidFill>
              </a:defRPr>
            </a:lvl1pPr>
          </a:lstStyle>
          <a:p>
            <a:r>
              <a:rPr lang="sv-SE" dirty="0"/>
              <a:t>Rubrikruta med plats för text på två rader </a:t>
            </a:r>
          </a:p>
        </p:txBody>
      </p:sp>
      <p:sp>
        <p:nvSpPr>
          <p:cNvPr id="9" name="Text 1">
            <a:extLst>
              <a:ext uri="{FF2B5EF4-FFF2-40B4-BE49-F238E27FC236}">
                <a16:creationId xmlns:a16="http://schemas.microsoft.com/office/drawing/2014/main" id="{9501DA65-1801-49EC-C690-10F7E48044F1}"/>
              </a:ext>
            </a:extLst>
          </p:cNvPr>
          <p:cNvSpPr>
            <a:spLocks noGrp="1"/>
          </p:cNvSpPr>
          <p:nvPr>
            <p:ph type="body" sz="quarter" idx="19" hasCustomPrompt="1"/>
          </p:nvPr>
        </p:nvSpPr>
        <p:spPr>
          <a:xfrm>
            <a:off x="514800" y="1809750"/>
            <a:ext cx="6984999" cy="4391024"/>
          </a:xfrm>
        </p:spPr>
        <p:txBody>
          <a:bodyPr/>
          <a:lstStyle>
            <a:lvl1pPr>
              <a:defRPr lang="sv-SE" dirty="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5" name="Sidfot">
            <a:extLst>
              <a:ext uri="{FF2B5EF4-FFF2-40B4-BE49-F238E27FC236}">
                <a16:creationId xmlns:a16="http://schemas.microsoft.com/office/drawing/2014/main" id="{79BB359D-AC06-71B7-F0AF-E290A773F4BD}"/>
              </a:ext>
            </a:extLst>
          </p:cNvPr>
          <p:cNvSpPr>
            <a:spLocks noGrp="1"/>
          </p:cNvSpPr>
          <p:nvPr>
            <p:ph type="body" sz="quarter" idx="20" hasCustomPrompt="1"/>
          </p:nvPr>
        </p:nvSpPr>
        <p:spPr>
          <a:xfrm>
            <a:off x="515939" y="6273800"/>
            <a:ext cx="6985000" cy="358775"/>
          </a:xfrm>
        </p:spPr>
        <p:txBody>
          <a:bodyPr anchor="b"/>
          <a:lstStyle>
            <a:lvl1pPr>
              <a:lnSpc>
                <a:spcPct val="100000"/>
              </a:lnSpc>
              <a:spcBef>
                <a:spcPts val="0"/>
              </a:spcBef>
              <a:defRPr sz="1100">
                <a:solidFill>
                  <a:schemeClr val="bg1"/>
                </a:solidFill>
              </a:defRPr>
            </a:lvl1pPr>
          </a:lstStyle>
          <a:p>
            <a:pPr lvl="0"/>
            <a:r>
              <a:rPr lang="sv-SE" dirty="0"/>
              <a:t>Sidfot</a:t>
            </a:r>
          </a:p>
        </p:txBody>
      </p:sp>
      <p:sp>
        <p:nvSpPr>
          <p:cNvPr id="8" name="Bildnummer">
            <a:extLst>
              <a:ext uri="{FF2B5EF4-FFF2-40B4-BE49-F238E27FC236}">
                <a16:creationId xmlns:a16="http://schemas.microsoft.com/office/drawing/2014/main" id="{2AC3A5FF-7D6C-0E3E-F672-7BC793927AD1}"/>
              </a:ext>
            </a:extLst>
          </p:cNvPr>
          <p:cNvSpPr>
            <a:spLocks noGrp="1"/>
          </p:cNvSpPr>
          <p:nvPr>
            <p:ph type="sldNum" sz="quarter" idx="10"/>
          </p:nvPr>
        </p:nvSpPr>
        <p:spPr>
          <a:xfrm>
            <a:off x="11082338" y="6273799"/>
            <a:ext cx="865187" cy="358776"/>
          </a:xfrm>
        </p:spPr>
        <p:txBody>
          <a:bodyPr/>
          <a:lstStyle>
            <a:lvl1pPr>
              <a:defRPr>
                <a:solidFill>
                  <a:schemeClr val="bg1"/>
                </a:solidFill>
              </a:defRPr>
            </a:lvl1pPr>
          </a:lstStyle>
          <a:p>
            <a:fld id="{0F73819E-773B-4A43-88EE-FC0AC92ECDF9}" type="slidenum">
              <a:rPr lang="sv-SE" smtClean="0"/>
              <a:t>‹#›</a:t>
            </a:fld>
            <a:endParaRPr lang="sv-SE"/>
          </a:p>
        </p:txBody>
      </p:sp>
    </p:spTree>
    <p:extLst>
      <p:ext uri="{BB962C8B-B14F-4D97-AF65-F5344CB8AC3E}">
        <p14:creationId xmlns:p14="http://schemas.microsoft.com/office/powerpoint/2010/main" val="710925757"/>
      </p:ext>
    </p:extLst>
  </p:cSld>
  <p:clrMapOvr>
    <a:masterClrMapping/>
  </p:clrMapOvr>
  <p:extLst>
    <p:ext uri="{DCECCB84-F9BA-43D5-87BE-67443E8EF086}">
      <p15:sldGuideLst xmlns:p15="http://schemas.microsoft.com/office/powerpoint/2012/main">
        <p15:guide id="1" orient="horz" pos="2160">
          <p15:clr>
            <a:srgbClr val="FBAE40"/>
          </p15:clr>
        </p15:guide>
        <p15:guide id="2" pos="4725">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Helbild, mer text (L)">
    <p:bg>
      <p:bgPr>
        <a:solidFill>
          <a:schemeClr val="accent3"/>
        </a:solidFill>
        <a:effectLst/>
      </p:bgPr>
    </p:bg>
    <p:spTree>
      <p:nvGrpSpPr>
        <p:cNvPr id="1" name=""/>
        <p:cNvGrpSpPr/>
        <p:nvPr/>
      </p:nvGrpSpPr>
      <p:grpSpPr>
        <a:xfrm>
          <a:off x="0" y="0"/>
          <a:ext cx="0" cy="0"/>
          <a:chOff x="0" y="0"/>
          <a:chExt cx="0" cy="0"/>
        </a:xfrm>
      </p:grpSpPr>
      <p:sp>
        <p:nvSpPr>
          <p:cNvPr id="4" name="Bakgrundsbild">
            <a:extLst>
              <a:ext uri="{FF2B5EF4-FFF2-40B4-BE49-F238E27FC236}">
                <a16:creationId xmlns:a16="http://schemas.microsoft.com/office/drawing/2014/main" id="{655303DA-231D-F00C-3CFA-F91C4CDBAF52}"/>
              </a:ext>
              <a:ext uri="{C183D7F6-B498-43B3-948B-1728B52AA6E4}">
                <adec:decorative xmlns:adec="http://schemas.microsoft.com/office/drawing/2017/decorative" val="1"/>
              </a:ext>
            </a:extLst>
          </p:cNvPr>
          <p:cNvSpPr>
            <a:spLocks noGrp="1"/>
          </p:cNvSpPr>
          <p:nvPr>
            <p:ph type="pic" sz="quarter" idx="14"/>
          </p:nvPr>
        </p:nvSpPr>
        <p:spPr>
          <a:xfrm>
            <a:off x="165000" y="162000"/>
            <a:ext cx="11862000" cy="6534000"/>
          </a:xfrm>
          <a:custGeom>
            <a:avLst/>
            <a:gdLst>
              <a:gd name="connsiteX0" fmla="*/ 121271 w 11862000"/>
              <a:gd name="connsiteY0" fmla="*/ 0 h 6534000"/>
              <a:gd name="connsiteX1" fmla="*/ 11740729 w 11862000"/>
              <a:gd name="connsiteY1" fmla="*/ 0 h 6534000"/>
              <a:gd name="connsiteX2" fmla="*/ 11862000 w 11862000"/>
              <a:gd name="connsiteY2" fmla="*/ 121271 h 6534000"/>
              <a:gd name="connsiteX3" fmla="*/ 11862000 w 11862000"/>
              <a:gd name="connsiteY3" fmla="*/ 6412729 h 6534000"/>
              <a:gd name="connsiteX4" fmla="*/ 11740729 w 11862000"/>
              <a:gd name="connsiteY4" fmla="*/ 6534000 h 6534000"/>
              <a:gd name="connsiteX5" fmla="*/ 121271 w 11862000"/>
              <a:gd name="connsiteY5" fmla="*/ 6534000 h 6534000"/>
              <a:gd name="connsiteX6" fmla="*/ 0 w 11862000"/>
              <a:gd name="connsiteY6" fmla="*/ 6412729 h 6534000"/>
              <a:gd name="connsiteX7" fmla="*/ 0 w 11862000"/>
              <a:gd name="connsiteY7" fmla="*/ 121271 h 6534000"/>
              <a:gd name="connsiteX8" fmla="*/ 121271 w 11862000"/>
              <a:gd name="connsiteY8" fmla="*/ 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2000" h="6534000">
                <a:moveTo>
                  <a:pt x="121271" y="0"/>
                </a:moveTo>
                <a:lnTo>
                  <a:pt x="11740729" y="0"/>
                </a:lnTo>
                <a:cubicBezTo>
                  <a:pt x="11807705" y="0"/>
                  <a:pt x="11862000" y="54295"/>
                  <a:pt x="11862000" y="121271"/>
                </a:cubicBezTo>
                <a:lnTo>
                  <a:pt x="11862000" y="6412729"/>
                </a:lnTo>
                <a:cubicBezTo>
                  <a:pt x="11862000" y="6479705"/>
                  <a:pt x="11807705" y="6534000"/>
                  <a:pt x="11740729" y="6534000"/>
                </a:cubicBezTo>
                <a:lnTo>
                  <a:pt x="121271" y="6534000"/>
                </a:lnTo>
                <a:cubicBezTo>
                  <a:pt x="54295" y="6534000"/>
                  <a:pt x="0" y="6479705"/>
                  <a:pt x="0" y="6412729"/>
                </a:cubicBezTo>
                <a:lnTo>
                  <a:pt x="0" y="121271"/>
                </a:lnTo>
                <a:cubicBezTo>
                  <a:pt x="0" y="54295"/>
                  <a:pt x="54295" y="0"/>
                  <a:pt x="121271" y="0"/>
                </a:cubicBez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p>
        </p:txBody>
      </p:sp>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20700" y="584200"/>
            <a:ext cx="6985000" cy="1150936"/>
          </a:xfrm>
        </p:spPr>
        <p:txBody>
          <a:bodyPr anchor="t">
            <a:noAutofit/>
          </a:bodyPr>
          <a:lstStyle>
            <a:lvl1pPr>
              <a:defRPr lang="sv-SE" dirty="0"/>
            </a:lvl1pPr>
          </a:lstStyle>
          <a:p>
            <a:r>
              <a:rPr lang="sv-SE" dirty="0"/>
              <a:t>Rubrikruta med plats för text på två rader </a:t>
            </a:r>
          </a:p>
        </p:txBody>
      </p:sp>
      <p:sp>
        <p:nvSpPr>
          <p:cNvPr id="9" name="Text 1">
            <a:extLst>
              <a:ext uri="{FF2B5EF4-FFF2-40B4-BE49-F238E27FC236}">
                <a16:creationId xmlns:a16="http://schemas.microsoft.com/office/drawing/2014/main" id="{9501DA65-1801-49EC-C690-10F7E48044F1}"/>
              </a:ext>
            </a:extLst>
          </p:cNvPr>
          <p:cNvSpPr>
            <a:spLocks noGrp="1"/>
          </p:cNvSpPr>
          <p:nvPr>
            <p:ph type="body" sz="quarter" idx="19" hasCustomPrompt="1"/>
          </p:nvPr>
        </p:nvSpPr>
        <p:spPr>
          <a:xfrm>
            <a:off x="509079" y="1809750"/>
            <a:ext cx="6984999" cy="4391024"/>
          </a:xfrm>
        </p:spPr>
        <p:txBody>
          <a:bodyPr/>
          <a:lstStyle>
            <a:lvl1pPr>
              <a:defRPr lang="sv-SE" dirty="0"/>
            </a:lvl1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5" name="Sidfot">
            <a:extLst>
              <a:ext uri="{FF2B5EF4-FFF2-40B4-BE49-F238E27FC236}">
                <a16:creationId xmlns:a16="http://schemas.microsoft.com/office/drawing/2014/main" id="{79BB359D-AC06-71B7-F0AF-E290A773F4BD}"/>
              </a:ext>
            </a:extLst>
          </p:cNvPr>
          <p:cNvSpPr>
            <a:spLocks noGrp="1"/>
          </p:cNvSpPr>
          <p:nvPr>
            <p:ph type="body" sz="quarter" idx="20" hasCustomPrompt="1"/>
          </p:nvPr>
        </p:nvSpPr>
        <p:spPr>
          <a:xfrm>
            <a:off x="515939" y="6273800"/>
            <a:ext cx="6985000" cy="358775"/>
          </a:xfrm>
        </p:spPr>
        <p:txBody>
          <a:bodyPr anchor="b"/>
          <a:lstStyle>
            <a:lvl1pPr>
              <a:lnSpc>
                <a:spcPct val="100000"/>
              </a:lnSpc>
              <a:spcBef>
                <a:spcPts val="0"/>
              </a:spcBef>
              <a:defRPr sz="1100"/>
            </a:lvl1pPr>
          </a:lstStyle>
          <a:p>
            <a:pPr lvl="0"/>
            <a:r>
              <a:rPr lang="sv-SE" dirty="0"/>
              <a:t>Sidfot</a:t>
            </a:r>
          </a:p>
        </p:txBody>
      </p:sp>
      <p:sp>
        <p:nvSpPr>
          <p:cNvPr id="8" name="Bildnummer">
            <a:extLst>
              <a:ext uri="{FF2B5EF4-FFF2-40B4-BE49-F238E27FC236}">
                <a16:creationId xmlns:a16="http://schemas.microsoft.com/office/drawing/2014/main" id="{2AC3A5FF-7D6C-0E3E-F672-7BC793927AD1}"/>
              </a:ext>
            </a:extLst>
          </p:cNvPr>
          <p:cNvSpPr>
            <a:spLocks noGrp="1"/>
          </p:cNvSpPr>
          <p:nvPr>
            <p:ph type="sldNum" sz="quarter" idx="10"/>
          </p:nvPr>
        </p:nvSpPr>
        <p:spPr>
          <a:xfrm>
            <a:off x="11082338" y="6273799"/>
            <a:ext cx="865187" cy="358776"/>
          </a:xfrm>
        </p:spPr>
        <p:txBody>
          <a:bodyPr/>
          <a:lstStyle/>
          <a:p>
            <a:fld id="{0F73819E-773B-4A43-88EE-FC0AC92ECDF9}" type="slidenum">
              <a:rPr lang="sv-SE" smtClean="0"/>
              <a:t>‹#›</a:t>
            </a:fld>
            <a:endParaRPr lang="sv-SE"/>
          </a:p>
        </p:txBody>
      </p:sp>
    </p:spTree>
    <p:extLst>
      <p:ext uri="{BB962C8B-B14F-4D97-AF65-F5344CB8AC3E}">
        <p14:creationId xmlns:p14="http://schemas.microsoft.com/office/powerpoint/2010/main" val="39943629"/>
      </p:ext>
    </p:extLst>
  </p:cSld>
  <p:clrMapOvr>
    <a:masterClrMapping/>
  </p:clrMapOvr>
  <p:extLst>
    <p:ext uri="{DCECCB84-F9BA-43D5-87BE-67443E8EF086}">
      <p15:sldGuideLst xmlns:p15="http://schemas.microsoft.com/office/powerpoint/2012/main">
        <p15:guide id="1" orient="horz" pos="2160">
          <p15:clr>
            <a:srgbClr val="FBAE40"/>
          </p15:clr>
        </p15:guide>
        <p15:guide id="2" pos="4725">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vå spalter (M)">
    <p:bg>
      <p:bgPr>
        <a:solidFill>
          <a:schemeClr val="accent1"/>
        </a:solidFill>
        <a:effectLst/>
      </p:bgPr>
    </p:bg>
    <p:spTree>
      <p:nvGrpSpPr>
        <p:cNvPr id="1" name=""/>
        <p:cNvGrpSpPr/>
        <p:nvPr/>
      </p:nvGrpSpPr>
      <p:grpSpPr>
        <a:xfrm>
          <a:off x="0" y="0"/>
          <a:ext cx="0" cy="0"/>
          <a:chOff x="0" y="0"/>
          <a:chExt cx="0" cy="0"/>
        </a:xfrm>
      </p:grpSpPr>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15939" y="1665288"/>
            <a:ext cx="5435600" cy="1150938"/>
          </a:xfrm>
        </p:spPr>
        <p:txBody>
          <a:bodyPr anchor="t">
            <a:noAutofit/>
          </a:bodyPr>
          <a:lstStyle>
            <a:lvl1pPr>
              <a:defRPr lang="sv-SE" dirty="0">
                <a:solidFill>
                  <a:schemeClr val="bg1"/>
                </a:solidFill>
              </a:defRPr>
            </a:lvl1pPr>
          </a:lstStyle>
          <a:p>
            <a:r>
              <a:rPr lang="sv-SE" dirty="0"/>
              <a:t>Rubrikruta med plats för text på två rader </a:t>
            </a:r>
          </a:p>
        </p:txBody>
      </p:sp>
      <p:sp>
        <p:nvSpPr>
          <p:cNvPr id="9" name="Text 1">
            <a:extLst>
              <a:ext uri="{FF2B5EF4-FFF2-40B4-BE49-F238E27FC236}">
                <a16:creationId xmlns:a16="http://schemas.microsoft.com/office/drawing/2014/main" id="{9501DA65-1801-49EC-C690-10F7E48044F1}"/>
              </a:ext>
            </a:extLst>
          </p:cNvPr>
          <p:cNvSpPr>
            <a:spLocks noGrp="1"/>
          </p:cNvSpPr>
          <p:nvPr>
            <p:ph type="body" sz="quarter" idx="19" hasCustomPrompt="1"/>
          </p:nvPr>
        </p:nvSpPr>
        <p:spPr>
          <a:xfrm>
            <a:off x="515939" y="2889250"/>
            <a:ext cx="5435599" cy="3311526"/>
          </a:xfrm>
        </p:spPr>
        <p:txBody>
          <a:bodyPr/>
          <a:lstStyle>
            <a:lvl1pPr>
              <a:defRPr lang="sv-SE" dirty="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7" name="Text 2">
            <a:extLst>
              <a:ext uri="{FF2B5EF4-FFF2-40B4-BE49-F238E27FC236}">
                <a16:creationId xmlns:a16="http://schemas.microsoft.com/office/drawing/2014/main" id="{7DFCE6F2-7B14-727D-67A3-E139F1697FFC}"/>
              </a:ext>
            </a:extLst>
          </p:cNvPr>
          <p:cNvSpPr>
            <a:spLocks noGrp="1"/>
          </p:cNvSpPr>
          <p:nvPr>
            <p:ph type="body" sz="quarter" idx="21" hasCustomPrompt="1"/>
          </p:nvPr>
        </p:nvSpPr>
        <p:spPr>
          <a:xfrm>
            <a:off x="6203950" y="1665288"/>
            <a:ext cx="5435598" cy="4535488"/>
          </a:xfrm>
        </p:spPr>
        <p:txBody>
          <a:bodyPr/>
          <a:lstStyle>
            <a:lvl1pPr>
              <a:defRPr lang="sv-SE" dirty="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6" name="Sidfot">
            <a:extLst>
              <a:ext uri="{FF2B5EF4-FFF2-40B4-BE49-F238E27FC236}">
                <a16:creationId xmlns:a16="http://schemas.microsoft.com/office/drawing/2014/main" id="{BCCD82E5-459E-7A55-5B1C-EE121CC787C9}"/>
              </a:ext>
            </a:extLst>
          </p:cNvPr>
          <p:cNvSpPr>
            <a:spLocks noGrp="1"/>
          </p:cNvSpPr>
          <p:nvPr>
            <p:ph type="body" sz="quarter" idx="20" hasCustomPrompt="1"/>
          </p:nvPr>
        </p:nvSpPr>
        <p:spPr>
          <a:xfrm>
            <a:off x="515940" y="6273800"/>
            <a:ext cx="10225086" cy="358775"/>
          </a:xfrm>
        </p:spPr>
        <p:txBody>
          <a:bodyPr anchor="b"/>
          <a:lstStyle>
            <a:lvl1pPr>
              <a:lnSpc>
                <a:spcPct val="100000"/>
              </a:lnSpc>
              <a:spcBef>
                <a:spcPts val="0"/>
              </a:spcBef>
              <a:defRPr sz="1100">
                <a:solidFill>
                  <a:schemeClr val="bg1"/>
                </a:solidFill>
              </a:defRPr>
            </a:lvl1pPr>
          </a:lstStyle>
          <a:p>
            <a:pPr lvl="0"/>
            <a:r>
              <a:rPr lang="sv-SE" dirty="0"/>
              <a:t>Sidfot</a:t>
            </a:r>
          </a:p>
        </p:txBody>
      </p:sp>
      <p:sp>
        <p:nvSpPr>
          <p:cNvPr id="3" name="Bildnummer">
            <a:extLst>
              <a:ext uri="{FF2B5EF4-FFF2-40B4-BE49-F238E27FC236}">
                <a16:creationId xmlns:a16="http://schemas.microsoft.com/office/drawing/2014/main" id="{0F27FE3C-AB71-FEF5-AAD1-0901C37C47DF}"/>
              </a:ext>
            </a:extLst>
          </p:cNvPr>
          <p:cNvSpPr>
            <a:spLocks noGrp="1"/>
          </p:cNvSpPr>
          <p:nvPr>
            <p:ph type="sldNum" sz="quarter" idx="10"/>
          </p:nvPr>
        </p:nvSpPr>
        <p:spPr>
          <a:xfrm>
            <a:off x="11083525" y="6273799"/>
            <a:ext cx="864000" cy="358775"/>
          </a:xfrm>
        </p:spPr>
        <p:txBody>
          <a:bodyPr/>
          <a:lstStyle>
            <a:lvl1pPr>
              <a:defRPr>
                <a:solidFill>
                  <a:schemeClr val="bg1"/>
                </a:solidFill>
              </a:defRPr>
            </a:lvl1pPr>
          </a:lstStyle>
          <a:p>
            <a:fld id="{0F73819E-773B-4A43-88EE-FC0AC92ECDF9}" type="slidenum">
              <a:rPr lang="sv-SE" smtClean="0"/>
              <a:t>‹#›</a:t>
            </a:fld>
            <a:endParaRPr lang="sv-SE"/>
          </a:p>
        </p:txBody>
      </p:sp>
    </p:spTree>
    <p:extLst>
      <p:ext uri="{BB962C8B-B14F-4D97-AF65-F5344CB8AC3E}">
        <p14:creationId xmlns:p14="http://schemas.microsoft.com/office/powerpoint/2010/main" val="161960464"/>
      </p:ext>
    </p:extLst>
  </p:cSld>
  <p:clrMapOvr>
    <a:masterClrMapping/>
  </p:clrMapOvr>
  <p:extLst>
    <p:ext uri="{DCECCB84-F9BA-43D5-87BE-67443E8EF086}">
      <p15:sldGuideLst xmlns:p15="http://schemas.microsoft.com/office/powerpoint/2012/main">
        <p15:guide id="2" pos="3749">
          <p15:clr>
            <a:srgbClr val="FBAE40"/>
          </p15:clr>
        </p15:guide>
        <p15:guide id="7" pos="390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vå spalter (L)">
    <p:bg>
      <p:bgPr>
        <a:solidFill>
          <a:schemeClr val="accent3"/>
        </a:solidFill>
        <a:effectLst/>
      </p:bgPr>
    </p:bg>
    <p:spTree>
      <p:nvGrpSpPr>
        <p:cNvPr id="1" name=""/>
        <p:cNvGrpSpPr/>
        <p:nvPr/>
      </p:nvGrpSpPr>
      <p:grpSpPr>
        <a:xfrm>
          <a:off x="0" y="0"/>
          <a:ext cx="0" cy="0"/>
          <a:chOff x="0" y="0"/>
          <a:chExt cx="0" cy="0"/>
        </a:xfrm>
      </p:grpSpPr>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15938" y="1665289"/>
            <a:ext cx="5435600" cy="1150936"/>
          </a:xfrm>
        </p:spPr>
        <p:txBody>
          <a:bodyPr anchor="t">
            <a:noAutofit/>
          </a:bodyPr>
          <a:lstStyle>
            <a:lvl1pPr>
              <a:defRPr lang="sv-SE" dirty="0"/>
            </a:lvl1pPr>
          </a:lstStyle>
          <a:p>
            <a:r>
              <a:rPr lang="sv-SE" dirty="0"/>
              <a:t>Rubrikruta med plats för text på två rader </a:t>
            </a:r>
          </a:p>
        </p:txBody>
      </p:sp>
      <p:sp>
        <p:nvSpPr>
          <p:cNvPr id="9" name="Text 1">
            <a:extLst>
              <a:ext uri="{FF2B5EF4-FFF2-40B4-BE49-F238E27FC236}">
                <a16:creationId xmlns:a16="http://schemas.microsoft.com/office/drawing/2014/main" id="{9501DA65-1801-49EC-C690-10F7E48044F1}"/>
              </a:ext>
            </a:extLst>
          </p:cNvPr>
          <p:cNvSpPr>
            <a:spLocks noGrp="1"/>
          </p:cNvSpPr>
          <p:nvPr>
            <p:ph type="body" sz="quarter" idx="19" hasCustomPrompt="1"/>
          </p:nvPr>
        </p:nvSpPr>
        <p:spPr>
          <a:xfrm>
            <a:off x="515938" y="2889250"/>
            <a:ext cx="5435600" cy="3311524"/>
          </a:xfrm>
        </p:spPr>
        <p:txBody>
          <a:bodyPr/>
          <a:lstStyle>
            <a:lvl1pPr>
              <a:defRPr lang="sv-SE" dirty="0"/>
            </a:lvl1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7" name="Text 2">
            <a:extLst>
              <a:ext uri="{FF2B5EF4-FFF2-40B4-BE49-F238E27FC236}">
                <a16:creationId xmlns:a16="http://schemas.microsoft.com/office/drawing/2014/main" id="{7DFCE6F2-7B14-727D-67A3-E139F1697FFC}"/>
              </a:ext>
            </a:extLst>
          </p:cNvPr>
          <p:cNvSpPr>
            <a:spLocks noGrp="1"/>
          </p:cNvSpPr>
          <p:nvPr>
            <p:ph type="body" sz="quarter" idx="21" hasCustomPrompt="1"/>
          </p:nvPr>
        </p:nvSpPr>
        <p:spPr>
          <a:xfrm>
            <a:off x="6203949" y="1665288"/>
            <a:ext cx="5436000" cy="4535487"/>
          </a:xfrm>
        </p:spPr>
        <p:txBody>
          <a:bodyPr/>
          <a:lstStyle>
            <a:lvl1pPr>
              <a:defRPr lang="sv-SE" dirty="0"/>
            </a:lvl1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5" name="Sidfot">
            <a:extLst>
              <a:ext uri="{FF2B5EF4-FFF2-40B4-BE49-F238E27FC236}">
                <a16:creationId xmlns:a16="http://schemas.microsoft.com/office/drawing/2014/main" id="{79BB359D-AC06-71B7-F0AF-E290A773F4BD}"/>
              </a:ext>
            </a:extLst>
          </p:cNvPr>
          <p:cNvSpPr>
            <a:spLocks noGrp="1"/>
          </p:cNvSpPr>
          <p:nvPr>
            <p:ph type="body" sz="quarter" idx="20" hasCustomPrompt="1"/>
          </p:nvPr>
        </p:nvSpPr>
        <p:spPr>
          <a:xfrm>
            <a:off x="515938" y="6273800"/>
            <a:ext cx="10225087" cy="358775"/>
          </a:xfrm>
        </p:spPr>
        <p:txBody>
          <a:bodyPr anchor="b"/>
          <a:lstStyle>
            <a:lvl1pPr>
              <a:lnSpc>
                <a:spcPct val="100000"/>
              </a:lnSpc>
              <a:spcBef>
                <a:spcPts val="0"/>
              </a:spcBef>
              <a:defRPr sz="1100"/>
            </a:lvl1pPr>
          </a:lstStyle>
          <a:p>
            <a:pPr lvl="0"/>
            <a:r>
              <a:rPr lang="sv-SE" dirty="0"/>
              <a:t>Sidfot</a:t>
            </a:r>
          </a:p>
        </p:txBody>
      </p:sp>
      <p:sp>
        <p:nvSpPr>
          <p:cNvPr id="8" name="Bildnummer">
            <a:extLst>
              <a:ext uri="{FF2B5EF4-FFF2-40B4-BE49-F238E27FC236}">
                <a16:creationId xmlns:a16="http://schemas.microsoft.com/office/drawing/2014/main" id="{2AC3A5FF-7D6C-0E3E-F672-7BC793927AD1}"/>
              </a:ext>
            </a:extLst>
          </p:cNvPr>
          <p:cNvSpPr>
            <a:spLocks noGrp="1"/>
          </p:cNvSpPr>
          <p:nvPr>
            <p:ph type="sldNum" sz="quarter" idx="10"/>
          </p:nvPr>
        </p:nvSpPr>
        <p:spPr>
          <a:xfrm>
            <a:off x="11082338" y="6273799"/>
            <a:ext cx="865187" cy="358776"/>
          </a:xfrm>
        </p:spPr>
        <p:txBody>
          <a:bodyPr/>
          <a:lstStyle/>
          <a:p>
            <a:fld id="{0F73819E-773B-4A43-88EE-FC0AC92ECDF9}" type="slidenum">
              <a:rPr lang="sv-SE" smtClean="0"/>
              <a:t>‹#›</a:t>
            </a:fld>
            <a:endParaRPr lang="sv-SE"/>
          </a:p>
        </p:txBody>
      </p:sp>
    </p:spTree>
    <p:extLst>
      <p:ext uri="{BB962C8B-B14F-4D97-AF65-F5344CB8AC3E}">
        <p14:creationId xmlns:p14="http://schemas.microsoft.com/office/powerpoint/2010/main" val="1776091463"/>
      </p:ext>
    </p:extLst>
  </p:cSld>
  <p:clrMapOvr>
    <a:masterClrMapping/>
  </p:clrMapOvr>
  <p:extLst>
    <p:ext uri="{DCECCB84-F9BA-43D5-87BE-67443E8EF086}">
      <p15:sldGuideLst xmlns:p15="http://schemas.microsoft.com/office/powerpoint/2012/main">
        <p15:guide id="1" orient="horz" pos="2160">
          <p15:clr>
            <a:srgbClr val="FBAE40"/>
          </p15:clr>
        </p15:guide>
        <p15:guide id="2" pos="3749">
          <p15:clr>
            <a:srgbClr val="FBAE40"/>
          </p15:clr>
        </p15:guide>
        <p15:guide id="3" pos="390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vå spalter, mer text (M)">
    <p:bg>
      <p:bgPr>
        <a:solidFill>
          <a:schemeClr val="accent1"/>
        </a:solidFill>
        <a:effectLst/>
      </p:bgPr>
    </p:bg>
    <p:spTree>
      <p:nvGrpSpPr>
        <p:cNvPr id="1" name=""/>
        <p:cNvGrpSpPr/>
        <p:nvPr/>
      </p:nvGrpSpPr>
      <p:grpSpPr>
        <a:xfrm>
          <a:off x="0" y="0"/>
          <a:ext cx="0" cy="0"/>
          <a:chOff x="0" y="0"/>
          <a:chExt cx="0" cy="0"/>
        </a:xfrm>
      </p:grpSpPr>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15939" y="584200"/>
            <a:ext cx="5435600" cy="1081088"/>
          </a:xfrm>
        </p:spPr>
        <p:txBody>
          <a:bodyPr anchor="t">
            <a:noAutofit/>
          </a:bodyPr>
          <a:lstStyle>
            <a:lvl1pPr>
              <a:defRPr lang="sv-SE" dirty="0">
                <a:solidFill>
                  <a:schemeClr val="bg1"/>
                </a:solidFill>
              </a:defRPr>
            </a:lvl1pPr>
          </a:lstStyle>
          <a:p>
            <a:r>
              <a:rPr lang="sv-SE" dirty="0"/>
              <a:t>Rubrikruta med plats för text på två rader </a:t>
            </a:r>
          </a:p>
        </p:txBody>
      </p:sp>
      <p:sp>
        <p:nvSpPr>
          <p:cNvPr id="9" name="Text 1">
            <a:extLst>
              <a:ext uri="{FF2B5EF4-FFF2-40B4-BE49-F238E27FC236}">
                <a16:creationId xmlns:a16="http://schemas.microsoft.com/office/drawing/2014/main" id="{9501DA65-1801-49EC-C690-10F7E48044F1}"/>
              </a:ext>
            </a:extLst>
          </p:cNvPr>
          <p:cNvSpPr>
            <a:spLocks noGrp="1"/>
          </p:cNvSpPr>
          <p:nvPr>
            <p:ph type="body" sz="quarter" idx="19" hasCustomPrompt="1"/>
          </p:nvPr>
        </p:nvSpPr>
        <p:spPr>
          <a:xfrm>
            <a:off x="515939" y="1736725"/>
            <a:ext cx="5435599" cy="4464051"/>
          </a:xfrm>
        </p:spPr>
        <p:txBody>
          <a:bodyPr/>
          <a:lstStyle>
            <a:lvl1pPr>
              <a:defRPr lang="sv-SE" dirty="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7" name="Text 2">
            <a:extLst>
              <a:ext uri="{FF2B5EF4-FFF2-40B4-BE49-F238E27FC236}">
                <a16:creationId xmlns:a16="http://schemas.microsoft.com/office/drawing/2014/main" id="{7DFCE6F2-7B14-727D-67A3-E139F1697FFC}"/>
              </a:ext>
            </a:extLst>
          </p:cNvPr>
          <p:cNvSpPr>
            <a:spLocks noGrp="1"/>
          </p:cNvSpPr>
          <p:nvPr>
            <p:ph type="body" sz="quarter" idx="21" hasCustomPrompt="1"/>
          </p:nvPr>
        </p:nvSpPr>
        <p:spPr>
          <a:xfrm>
            <a:off x="6203950" y="584200"/>
            <a:ext cx="5435598" cy="5616576"/>
          </a:xfrm>
        </p:spPr>
        <p:txBody>
          <a:bodyPr/>
          <a:lstStyle>
            <a:lvl1pPr>
              <a:defRPr lang="sv-SE" dirty="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6" name="Sidfot">
            <a:extLst>
              <a:ext uri="{FF2B5EF4-FFF2-40B4-BE49-F238E27FC236}">
                <a16:creationId xmlns:a16="http://schemas.microsoft.com/office/drawing/2014/main" id="{BCCD82E5-459E-7A55-5B1C-EE121CC787C9}"/>
              </a:ext>
            </a:extLst>
          </p:cNvPr>
          <p:cNvSpPr>
            <a:spLocks noGrp="1"/>
          </p:cNvSpPr>
          <p:nvPr>
            <p:ph type="body" sz="quarter" idx="20" hasCustomPrompt="1"/>
          </p:nvPr>
        </p:nvSpPr>
        <p:spPr>
          <a:xfrm>
            <a:off x="515940" y="6273800"/>
            <a:ext cx="10225085" cy="358775"/>
          </a:xfrm>
        </p:spPr>
        <p:txBody>
          <a:bodyPr anchor="b"/>
          <a:lstStyle>
            <a:lvl1pPr>
              <a:lnSpc>
                <a:spcPct val="100000"/>
              </a:lnSpc>
              <a:spcBef>
                <a:spcPts val="0"/>
              </a:spcBef>
              <a:defRPr sz="1100">
                <a:solidFill>
                  <a:schemeClr val="bg1"/>
                </a:solidFill>
              </a:defRPr>
            </a:lvl1pPr>
          </a:lstStyle>
          <a:p>
            <a:pPr lvl="0"/>
            <a:r>
              <a:rPr lang="sv-SE" dirty="0"/>
              <a:t>Sidfot</a:t>
            </a:r>
          </a:p>
        </p:txBody>
      </p:sp>
      <p:sp>
        <p:nvSpPr>
          <p:cNvPr id="3" name="Bildnummer">
            <a:extLst>
              <a:ext uri="{FF2B5EF4-FFF2-40B4-BE49-F238E27FC236}">
                <a16:creationId xmlns:a16="http://schemas.microsoft.com/office/drawing/2014/main" id="{0F27FE3C-AB71-FEF5-AAD1-0901C37C47DF}"/>
              </a:ext>
            </a:extLst>
          </p:cNvPr>
          <p:cNvSpPr>
            <a:spLocks noGrp="1"/>
          </p:cNvSpPr>
          <p:nvPr>
            <p:ph type="sldNum" sz="quarter" idx="10"/>
          </p:nvPr>
        </p:nvSpPr>
        <p:spPr>
          <a:xfrm>
            <a:off x="11083525" y="6273799"/>
            <a:ext cx="864000" cy="358775"/>
          </a:xfrm>
        </p:spPr>
        <p:txBody>
          <a:bodyPr/>
          <a:lstStyle>
            <a:lvl1pPr>
              <a:defRPr>
                <a:solidFill>
                  <a:schemeClr val="bg1"/>
                </a:solidFill>
              </a:defRPr>
            </a:lvl1pPr>
          </a:lstStyle>
          <a:p>
            <a:fld id="{0F73819E-773B-4A43-88EE-FC0AC92ECDF9}" type="slidenum">
              <a:rPr lang="sv-SE" smtClean="0"/>
              <a:t>‹#›</a:t>
            </a:fld>
            <a:endParaRPr lang="sv-SE"/>
          </a:p>
        </p:txBody>
      </p:sp>
    </p:spTree>
    <p:extLst>
      <p:ext uri="{BB962C8B-B14F-4D97-AF65-F5344CB8AC3E}">
        <p14:creationId xmlns:p14="http://schemas.microsoft.com/office/powerpoint/2010/main" val="600104178"/>
      </p:ext>
    </p:extLst>
  </p:cSld>
  <p:clrMapOvr>
    <a:masterClrMapping/>
  </p:clrMapOvr>
  <p:extLst>
    <p:ext uri="{DCECCB84-F9BA-43D5-87BE-67443E8EF086}">
      <p15:sldGuideLst xmlns:p15="http://schemas.microsoft.com/office/powerpoint/2012/main">
        <p15:guide id="2" pos="3749">
          <p15:clr>
            <a:srgbClr val="FBAE40"/>
          </p15:clr>
        </p15:guide>
        <p15:guide id="7" pos="390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vå spalter, mer text (L)">
    <p:bg>
      <p:bgPr>
        <a:solidFill>
          <a:schemeClr val="accent3"/>
        </a:solidFill>
        <a:effectLst/>
      </p:bgPr>
    </p:bg>
    <p:spTree>
      <p:nvGrpSpPr>
        <p:cNvPr id="1" name=""/>
        <p:cNvGrpSpPr/>
        <p:nvPr/>
      </p:nvGrpSpPr>
      <p:grpSpPr>
        <a:xfrm>
          <a:off x="0" y="0"/>
          <a:ext cx="0" cy="0"/>
          <a:chOff x="0" y="0"/>
          <a:chExt cx="0" cy="0"/>
        </a:xfrm>
      </p:grpSpPr>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15938" y="584200"/>
            <a:ext cx="5435600" cy="1081088"/>
          </a:xfrm>
        </p:spPr>
        <p:txBody>
          <a:bodyPr anchor="t">
            <a:noAutofit/>
          </a:bodyPr>
          <a:lstStyle>
            <a:lvl1pPr>
              <a:defRPr lang="sv-SE" dirty="0"/>
            </a:lvl1pPr>
          </a:lstStyle>
          <a:p>
            <a:r>
              <a:rPr lang="sv-SE" dirty="0"/>
              <a:t>Rubrikruta med plats för text på två rader </a:t>
            </a:r>
          </a:p>
        </p:txBody>
      </p:sp>
      <p:sp>
        <p:nvSpPr>
          <p:cNvPr id="9" name="Text 1">
            <a:extLst>
              <a:ext uri="{FF2B5EF4-FFF2-40B4-BE49-F238E27FC236}">
                <a16:creationId xmlns:a16="http://schemas.microsoft.com/office/drawing/2014/main" id="{9501DA65-1801-49EC-C690-10F7E48044F1}"/>
              </a:ext>
            </a:extLst>
          </p:cNvPr>
          <p:cNvSpPr>
            <a:spLocks noGrp="1"/>
          </p:cNvSpPr>
          <p:nvPr>
            <p:ph type="body" sz="quarter" idx="19" hasCustomPrompt="1"/>
          </p:nvPr>
        </p:nvSpPr>
        <p:spPr>
          <a:xfrm>
            <a:off x="515938" y="1736725"/>
            <a:ext cx="5435600" cy="4464049"/>
          </a:xfrm>
        </p:spPr>
        <p:txBody>
          <a:bodyPr/>
          <a:lstStyle>
            <a:lvl1pPr>
              <a:defRPr lang="sv-SE" dirty="0"/>
            </a:lvl1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7" name="Text 2">
            <a:extLst>
              <a:ext uri="{FF2B5EF4-FFF2-40B4-BE49-F238E27FC236}">
                <a16:creationId xmlns:a16="http://schemas.microsoft.com/office/drawing/2014/main" id="{7DFCE6F2-7B14-727D-67A3-E139F1697FFC}"/>
              </a:ext>
            </a:extLst>
          </p:cNvPr>
          <p:cNvSpPr>
            <a:spLocks noGrp="1"/>
          </p:cNvSpPr>
          <p:nvPr>
            <p:ph type="body" sz="quarter" idx="21" hasCustomPrompt="1"/>
          </p:nvPr>
        </p:nvSpPr>
        <p:spPr>
          <a:xfrm>
            <a:off x="6203949" y="584199"/>
            <a:ext cx="5436000" cy="5616575"/>
          </a:xfrm>
        </p:spPr>
        <p:txBody>
          <a:bodyPr/>
          <a:lstStyle>
            <a:lvl1pPr>
              <a:defRPr lang="sv-SE" dirty="0"/>
            </a:lvl1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6" name="Sidfot">
            <a:extLst>
              <a:ext uri="{FF2B5EF4-FFF2-40B4-BE49-F238E27FC236}">
                <a16:creationId xmlns:a16="http://schemas.microsoft.com/office/drawing/2014/main" id="{BCCD82E5-459E-7A55-5B1C-EE121CC787C9}"/>
              </a:ext>
            </a:extLst>
          </p:cNvPr>
          <p:cNvSpPr>
            <a:spLocks noGrp="1"/>
          </p:cNvSpPr>
          <p:nvPr>
            <p:ph type="body" sz="quarter" idx="20" hasCustomPrompt="1"/>
          </p:nvPr>
        </p:nvSpPr>
        <p:spPr>
          <a:xfrm>
            <a:off x="515938" y="6273800"/>
            <a:ext cx="10225087" cy="358775"/>
          </a:xfrm>
        </p:spPr>
        <p:txBody>
          <a:bodyPr anchor="b"/>
          <a:lstStyle>
            <a:lvl1pPr>
              <a:lnSpc>
                <a:spcPct val="100000"/>
              </a:lnSpc>
              <a:spcBef>
                <a:spcPts val="0"/>
              </a:spcBef>
              <a:defRPr sz="1100"/>
            </a:lvl1pPr>
          </a:lstStyle>
          <a:p>
            <a:pPr lvl="0"/>
            <a:r>
              <a:rPr lang="sv-SE" dirty="0"/>
              <a:t>Sidfot</a:t>
            </a:r>
          </a:p>
        </p:txBody>
      </p:sp>
      <p:sp>
        <p:nvSpPr>
          <p:cNvPr id="3" name="Bildnummer">
            <a:extLst>
              <a:ext uri="{FF2B5EF4-FFF2-40B4-BE49-F238E27FC236}">
                <a16:creationId xmlns:a16="http://schemas.microsoft.com/office/drawing/2014/main" id="{0F27FE3C-AB71-FEF5-AAD1-0901C37C47DF}"/>
              </a:ext>
            </a:extLst>
          </p:cNvPr>
          <p:cNvSpPr>
            <a:spLocks noGrp="1"/>
          </p:cNvSpPr>
          <p:nvPr>
            <p:ph type="sldNum" sz="quarter" idx="10"/>
          </p:nvPr>
        </p:nvSpPr>
        <p:spPr>
          <a:xfrm>
            <a:off x="11082338" y="6273799"/>
            <a:ext cx="865187" cy="358776"/>
          </a:xfrm>
        </p:spPr>
        <p:txBody>
          <a:bodyPr/>
          <a:lstStyle/>
          <a:p>
            <a:fld id="{0F73819E-773B-4A43-88EE-FC0AC92ECDF9}" type="slidenum">
              <a:rPr lang="sv-SE" smtClean="0"/>
              <a:t>‹#›</a:t>
            </a:fld>
            <a:endParaRPr lang="sv-SE"/>
          </a:p>
        </p:txBody>
      </p:sp>
    </p:spTree>
    <p:extLst>
      <p:ext uri="{BB962C8B-B14F-4D97-AF65-F5344CB8AC3E}">
        <p14:creationId xmlns:p14="http://schemas.microsoft.com/office/powerpoint/2010/main" val="2523047312"/>
      </p:ext>
    </p:extLst>
  </p:cSld>
  <p:clrMapOvr>
    <a:masterClrMapping/>
  </p:clrMapOvr>
  <p:extLst>
    <p:ext uri="{DCECCB84-F9BA-43D5-87BE-67443E8EF086}">
      <p15:sldGuideLst xmlns:p15="http://schemas.microsoft.com/office/powerpoint/2012/main">
        <p15:guide id="1" orient="horz" pos="2160">
          <p15:clr>
            <a:srgbClr val="FBAE40"/>
          </p15:clr>
        </p15:guide>
        <p15:guide id="2" pos="3749">
          <p15:clr>
            <a:srgbClr val="FBAE40"/>
          </p15:clr>
        </p15:guide>
        <p15:guide id="3" pos="390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Halvbild (M)">
    <p:bg>
      <p:bgPr>
        <a:solidFill>
          <a:srgbClr val="6377AD"/>
        </a:solidFill>
        <a:effectLst/>
      </p:bgPr>
    </p:bg>
    <p:spTree>
      <p:nvGrpSpPr>
        <p:cNvPr id="1" name=""/>
        <p:cNvGrpSpPr/>
        <p:nvPr/>
      </p:nvGrpSpPr>
      <p:grpSpPr>
        <a:xfrm>
          <a:off x="0" y="0"/>
          <a:ext cx="0" cy="0"/>
          <a:chOff x="0" y="0"/>
          <a:chExt cx="0" cy="0"/>
        </a:xfrm>
      </p:grpSpPr>
      <p:sp>
        <p:nvSpPr>
          <p:cNvPr id="8" name="Bakgrundsbild">
            <a:extLst>
              <a:ext uri="{FF2B5EF4-FFF2-40B4-BE49-F238E27FC236}">
                <a16:creationId xmlns:a16="http://schemas.microsoft.com/office/drawing/2014/main" id="{EA6A5994-CED6-9BE8-E6A3-E241CFD10DB9}"/>
              </a:ext>
              <a:ext uri="{C183D7F6-B498-43B3-948B-1728B52AA6E4}">
                <adec:decorative xmlns:adec="http://schemas.microsoft.com/office/drawing/2017/decorative" val="1"/>
              </a:ext>
            </a:extLst>
          </p:cNvPr>
          <p:cNvSpPr>
            <a:spLocks noGrp="1"/>
          </p:cNvSpPr>
          <p:nvPr>
            <p:ph type="pic" sz="quarter" idx="13"/>
          </p:nvPr>
        </p:nvSpPr>
        <p:spPr>
          <a:xfrm>
            <a:off x="6096000" y="162000"/>
            <a:ext cx="5931000" cy="6534000"/>
          </a:xfrm>
          <a:custGeom>
            <a:avLst/>
            <a:gdLst>
              <a:gd name="connsiteX0" fmla="*/ 0 w 5931000"/>
              <a:gd name="connsiteY0" fmla="*/ 0 h 6534000"/>
              <a:gd name="connsiteX1" fmla="*/ 5809729 w 5931000"/>
              <a:gd name="connsiteY1" fmla="*/ 0 h 6534000"/>
              <a:gd name="connsiteX2" fmla="*/ 5931000 w 5931000"/>
              <a:gd name="connsiteY2" fmla="*/ 121271 h 6534000"/>
              <a:gd name="connsiteX3" fmla="*/ 5931000 w 5931000"/>
              <a:gd name="connsiteY3" fmla="*/ 6412729 h 6534000"/>
              <a:gd name="connsiteX4" fmla="*/ 5809729 w 5931000"/>
              <a:gd name="connsiteY4" fmla="*/ 6534000 h 6534000"/>
              <a:gd name="connsiteX5" fmla="*/ 0 w 5931000"/>
              <a:gd name="connsiteY5" fmla="*/ 653400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1000" h="6534000">
                <a:moveTo>
                  <a:pt x="0" y="0"/>
                </a:moveTo>
                <a:lnTo>
                  <a:pt x="5809729" y="0"/>
                </a:lnTo>
                <a:cubicBezTo>
                  <a:pt x="5876705" y="0"/>
                  <a:pt x="5931000" y="54295"/>
                  <a:pt x="5931000" y="121271"/>
                </a:cubicBezTo>
                <a:lnTo>
                  <a:pt x="5931000" y="6412729"/>
                </a:lnTo>
                <a:cubicBezTo>
                  <a:pt x="5931000" y="6479705"/>
                  <a:pt x="5876705" y="6534000"/>
                  <a:pt x="5809729" y="6534000"/>
                </a:cubicBezTo>
                <a:lnTo>
                  <a:pt x="0" y="6534000"/>
                </a:ln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p>
        </p:txBody>
      </p:sp>
      <p:sp>
        <p:nvSpPr>
          <p:cNvPr id="12" name="Rubrik">
            <a:extLst>
              <a:ext uri="{FF2B5EF4-FFF2-40B4-BE49-F238E27FC236}">
                <a16:creationId xmlns:a16="http://schemas.microsoft.com/office/drawing/2014/main" id="{3814706A-19A8-D273-13A3-3B2238B682C7}"/>
              </a:ext>
            </a:extLst>
          </p:cNvPr>
          <p:cNvSpPr>
            <a:spLocks noGrp="1"/>
          </p:cNvSpPr>
          <p:nvPr>
            <p:ph type="title" hasCustomPrompt="1"/>
          </p:nvPr>
        </p:nvSpPr>
        <p:spPr>
          <a:xfrm>
            <a:off x="515938" y="1665288"/>
            <a:ext cx="5219700" cy="1150937"/>
          </a:xfrm>
        </p:spPr>
        <p:txBody>
          <a:bodyPr anchor="t">
            <a:noAutofit/>
          </a:bodyPr>
          <a:lstStyle>
            <a:lvl1pPr>
              <a:defRPr lang="sv-SE" dirty="0">
                <a:solidFill>
                  <a:schemeClr val="bg1"/>
                </a:solidFill>
              </a:defRPr>
            </a:lvl1pPr>
          </a:lstStyle>
          <a:p>
            <a:r>
              <a:rPr lang="sv-SE" dirty="0"/>
              <a:t>Rubrikruta med plats för text på två rader </a:t>
            </a:r>
          </a:p>
        </p:txBody>
      </p:sp>
      <p:sp>
        <p:nvSpPr>
          <p:cNvPr id="14" name="Text 1">
            <a:extLst>
              <a:ext uri="{FF2B5EF4-FFF2-40B4-BE49-F238E27FC236}">
                <a16:creationId xmlns:a16="http://schemas.microsoft.com/office/drawing/2014/main" id="{BF109F9F-C57F-2FC0-1B56-1F4A742D5A06}"/>
              </a:ext>
            </a:extLst>
          </p:cNvPr>
          <p:cNvSpPr>
            <a:spLocks noGrp="1"/>
          </p:cNvSpPr>
          <p:nvPr>
            <p:ph type="body" sz="quarter" idx="19" hasCustomPrompt="1"/>
          </p:nvPr>
        </p:nvSpPr>
        <p:spPr>
          <a:xfrm>
            <a:off x="515938" y="2889250"/>
            <a:ext cx="5220656" cy="3311524"/>
          </a:xfrm>
        </p:spPr>
        <p:txBody>
          <a:bodyPr/>
          <a:lstStyle>
            <a:lvl1pPr>
              <a:defRPr lang="sv-SE" dirty="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5" name="Sidfot">
            <a:extLst>
              <a:ext uri="{FF2B5EF4-FFF2-40B4-BE49-F238E27FC236}">
                <a16:creationId xmlns:a16="http://schemas.microsoft.com/office/drawing/2014/main" id="{00A6D474-A2A8-6B29-E2BB-DD81EDC6D82E}"/>
              </a:ext>
            </a:extLst>
          </p:cNvPr>
          <p:cNvSpPr>
            <a:spLocks noGrp="1"/>
          </p:cNvSpPr>
          <p:nvPr>
            <p:ph type="body" sz="quarter" idx="20" hasCustomPrompt="1"/>
          </p:nvPr>
        </p:nvSpPr>
        <p:spPr>
          <a:xfrm>
            <a:off x="515939" y="6273800"/>
            <a:ext cx="5219699" cy="358775"/>
          </a:xfrm>
        </p:spPr>
        <p:txBody>
          <a:bodyPr anchor="b"/>
          <a:lstStyle>
            <a:lvl1pPr>
              <a:lnSpc>
                <a:spcPct val="100000"/>
              </a:lnSpc>
              <a:spcBef>
                <a:spcPts val="0"/>
              </a:spcBef>
              <a:defRPr sz="1100">
                <a:solidFill>
                  <a:schemeClr val="bg1"/>
                </a:solidFill>
              </a:defRPr>
            </a:lvl1pPr>
          </a:lstStyle>
          <a:p>
            <a:pPr lvl="0"/>
            <a:r>
              <a:rPr lang="sv-SE" dirty="0"/>
              <a:t>Sidfot</a:t>
            </a:r>
          </a:p>
        </p:txBody>
      </p:sp>
      <p:sp>
        <p:nvSpPr>
          <p:cNvPr id="4" name="Bildnummer">
            <a:extLst>
              <a:ext uri="{FF2B5EF4-FFF2-40B4-BE49-F238E27FC236}">
                <a16:creationId xmlns:a16="http://schemas.microsoft.com/office/drawing/2014/main" id="{92710437-EF93-C0BB-B612-AE10FFCDAA24}"/>
              </a:ext>
            </a:extLst>
          </p:cNvPr>
          <p:cNvSpPr>
            <a:spLocks noGrp="1"/>
          </p:cNvSpPr>
          <p:nvPr>
            <p:ph type="sldNum" sz="quarter" idx="10"/>
          </p:nvPr>
        </p:nvSpPr>
        <p:spPr>
          <a:xfrm>
            <a:off x="11082337" y="6273800"/>
            <a:ext cx="865187" cy="358775"/>
          </a:xfrm>
        </p:spPr>
        <p:txBody>
          <a:bodyPr/>
          <a:lstStyle>
            <a:lvl1pPr>
              <a:defRPr lang="sv-SE" smtClean="0">
                <a:solidFill>
                  <a:schemeClr val="bg1"/>
                </a:solidFill>
              </a:defRPr>
            </a:lvl1pPr>
          </a:lstStyle>
          <a:p>
            <a:fld id="{0F73819E-773B-4A43-88EE-FC0AC92ECDF9}" type="slidenum">
              <a:rPr lang="sv-SE" smtClean="0"/>
              <a:t>‹#›</a:t>
            </a:fld>
            <a:endParaRPr lang="sv-SE"/>
          </a:p>
        </p:txBody>
      </p:sp>
    </p:spTree>
    <p:extLst>
      <p:ext uri="{BB962C8B-B14F-4D97-AF65-F5344CB8AC3E}">
        <p14:creationId xmlns:p14="http://schemas.microsoft.com/office/powerpoint/2010/main" val="3107878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613">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Halvbild (L)">
    <p:bg>
      <p:bgPr>
        <a:solidFill>
          <a:srgbClr val="ACD5BC"/>
        </a:solidFill>
        <a:effectLst/>
      </p:bgPr>
    </p:bg>
    <p:spTree>
      <p:nvGrpSpPr>
        <p:cNvPr id="1" name=""/>
        <p:cNvGrpSpPr/>
        <p:nvPr/>
      </p:nvGrpSpPr>
      <p:grpSpPr>
        <a:xfrm>
          <a:off x="0" y="0"/>
          <a:ext cx="0" cy="0"/>
          <a:chOff x="0" y="0"/>
          <a:chExt cx="0" cy="0"/>
        </a:xfrm>
      </p:grpSpPr>
      <p:sp>
        <p:nvSpPr>
          <p:cNvPr id="8" name="Bakgrundsbild">
            <a:extLst>
              <a:ext uri="{FF2B5EF4-FFF2-40B4-BE49-F238E27FC236}">
                <a16:creationId xmlns:a16="http://schemas.microsoft.com/office/drawing/2014/main" id="{EA6A5994-CED6-9BE8-E6A3-E241CFD10DB9}"/>
              </a:ext>
              <a:ext uri="{C183D7F6-B498-43B3-948B-1728B52AA6E4}">
                <adec:decorative xmlns:adec="http://schemas.microsoft.com/office/drawing/2017/decorative" val="1"/>
              </a:ext>
            </a:extLst>
          </p:cNvPr>
          <p:cNvSpPr>
            <a:spLocks noGrp="1"/>
          </p:cNvSpPr>
          <p:nvPr>
            <p:ph type="pic" sz="quarter" idx="13"/>
          </p:nvPr>
        </p:nvSpPr>
        <p:spPr>
          <a:xfrm>
            <a:off x="6096000" y="162000"/>
            <a:ext cx="5931000" cy="6534000"/>
          </a:xfrm>
          <a:custGeom>
            <a:avLst/>
            <a:gdLst>
              <a:gd name="connsiteX0" fmla="*/ 0 w 5931000"/>
              <a:gd name="connsiteY0" fmla="*/ 0 h 6534000"/>
              <a:gd name="connsiteX1" fmla="*/ 5809729 w 5931000"/>
              <a:gd name="connsiteY1" fmla="*/ 0 h 6534000"/>
              <a:gd name="connsiteX2" fmla="*/ 5931000 w 5931000"/>
              <a:gd name="connsiteY2" fmla="*/ 121271 h 6534000"/>
              <a:gd name="connsiteX3" fmla="*/ 5931000 w 5931000"/>
              <a:gd name="connsiteY3" fmla="*/ 6412729 h 6534000"/>
              <a:gd name="connsiteX4" fmla="*/ 5809729 w 5931000"/>
              <a:gd name="connsiteY4" fmla="*/ 6534000 h 6534000"/>
              <a:gd name="connsiteX5" fmla="*/ 0 w 5931000"/>
              <a:gd name="connsiteY5" fmla="*/ 653400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1000" h="6534000">
                <a:moveTo>
                  <a:pt x="0" y="0"/>
                </a:moveTo>
                <a:lnTo>
                  <a:pt x="5809729" y="0"/>
                </a:lnTo>
                <a:cubicBezTo>
                  <a:pt x="5876705" y="0"/>
                  <a:pt x="5931000" y="54295"/>
                  <a:pt x="5931000" y="121271"/>
                </a:cubicBezTo>
                <a:lnTo>
                  <a:pt x="5931000" y="6412729"/>
                </a:lnTo>
                <a:cubicBezTo>
                  <a:pt x="5931000" y="6479705"/>
                  <a:pt x="5876705" y="6534000"/>
                  <a:pt x="5809729" y="6534000"/>
                </a:cubicBezTo>
                <a:lnTo>
                  <a:pt x="0" y="6534000"/>
                </a:ln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p>
        </p:txBody>
      </p:sp>
      <p:sp>
        <p:nvSpPr>
          <p:cNvPr id="12" name="Rubrik">
            <a:extLst>
              <a:ext uri="{FF2B5EF4-FFF2-40B4-BE49-F238E27FC236}">
                <a16:creationId xmlns:a16="http://schemas.microsoft.com/office/drawing/2014/main" id="{3814706A-19A8-D273-13A3-3B2238B682C7}"/>
              </a:ext>
            </a:extLst>
          </p:cNvPr>
          <p:cNvSpPr>
            <a:spLocks noGrp="1"/>
          </p:cNvSpPr>
          <p:nvPr>
            <p:ph type="title" hasCustomPrompt="1"/>
          </p:nvPr>
        </p:nvSpPr>
        <p:spPr>
          <a:xfrm>
            <a:off x="515938" y="1665288"/>
            <a:ext cx="5219700" cy="1150937"/>
          </a:xfrm>
        </p:spPr>
        <p:txBody>
          <a:bodyPr anchor="t">
            <a:noAutofit/>
          </a:bodyPr>
          <a:lstStyle>
            <a:lvl1pPr>
              <a:defRPr lang="sv-SE" dirty="0"/>
            </a:lvl1pPr>
          </a:lstStyle>
          <a:p>
            <a:r>
              <a:rPr lang="sv-SE" dirty="0"/>
              <a:t>Rubrikruta med plats för text på två rader </a:t>
            </a:r>
          </a:p>
        </p:txBody>
      </p:sp>
      <p:sp>
        <p:nvSpPr>
          <p:cNvPr id="14" name="Text 1">
            <a:extLst>
              <a:ext uri="{FF2B5EF4-FFF2-40B4-BE49-F238E27FC236}">
                <a16:creationId xmlns:a16="http://schemas.microsoft.com/office/drawing/2014/main" id="{BF109F9F-C57F-2FC0-1B56-1F4A742D5A06}"/>
              </a:ext>
            </a:extLst>
          </p:cNvPr>
          <p:cNvSpPr>
            <a:spLocks noGrp="1"/>
          </p:cNvSpPr>
          <p:nvPr>
            <p:ph type="body" sz="quarter" idx="19" hasCustomPrompt="1"/>
          </p:nvPr>
        </p:nvSpPr>
        <p:spPr>
          <a:xfrm>
            <a:off x="515938" y="2889250"/>
            <a:ext cx="5220656" cy="3311524"/>
          </a:xfrm>
        </p:spPr>
        <p:txBody>
          <a:bodyPr/>
          <a:lstStyle>
            <a:lvl1pPr>
              <a:defRPr lang="sv-SE" dirty="0"/>
            </a:lvl1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5" name="Sidfot">
            <a:extLst>
              <a:ext uri="{FF2B5EF4-FFF2-40B4-BE49-F238E27FC236}">
                <a16:creationId xmlns:a16="http://schemas.microsoft.com/office/drawing/2014/main" id="{00A6D474-A2A8-6B29-E2BB-DD81EDC6D82E}"/>
              </a:ext>
            </a:extLst>
          </p:cNvPr>
          <p:cNvSpPr>
            <a:spLocks noGrp="1"/>
          </p:cNvSpPr>
          <p:nvPr>
            <p:ph type="body" sz="quarter" idx="20" hasCustomPrompt="1"/>
          </p:nvPr>
        </p:nvSpPr>
        <p:spPr>
          <a:xfrm>
            <a:off x="515939" y="6273800"/>
            <a:ext cx="5219699" cy="358775"/>
          </a:xfrm>
        </p:spPr>
        <p:txBody>
          <a:bodyPr anchor="b"/>
          <a:lstStyle>
            <a:lvl1pPr>
              <a:lnSpc>
                <a:spcPct val="100000"/>
              </a:lnSpc>
              <a:spcBef>
                <a:spcPts val="0"/>
              </a:spcBef>
              <a:defRPr sz="1100"/>
            </a:lvl1pPr>
          </a:lstStyle>
          <a:p>
            <a:pPr lvl="0"/>
            <a:r>
              <a:rPr lang="sv-SE" dirty="0"/>
              <a:t>Sidfot</a:t>
            </a:r>
          </a:p>
        </p:txBody>
      </p:sp>
      <p:sp>
        <p:nvSpPr>
          <p:cNvPr id="4" name="Bildnummer">
            <a:extLst>
              <a:ext uri="{FF2B5EF4-FFF2-40B4-BE49-F238E27FC236}">
                <a16:creationId xmlns:a16="http://schemas.microsoft.com/office/drawing/2014/main" id="{92710437-EF93-C0BB-B612-AE10FFCDAA24}"/>
              </a:ext>
            </a:extLst>
          </p:cNvPr>
          <p:cNvSpPr>
            <a:spLocks noGrp="1"/>
          </p:cNvSpPr>
          <p:nvPr>
            <p:ph type="sldNum" sz="quarter" idx="10"/>
          </p:nvPr>
        </p:nvSpPr>
        <p:spPr>
          <a:xfrm>
            <a:off x="11082337" y="6273800"/>
            <a:ext cx="865187" cy="358775"/>
          </a:xfrm>
        </p:spPr>
        <p:txBody>
          <a:bodyPr/>
          <a:lstStyle>
            <a:lvl1pPr>
              <a:defRPr lang="sv-SE" smtClean="0"/>
            </a:lvl1pPr>
          </a:lstStyle>
          <a:p>
            <a:fld id="{0F73819E-773B-4A43-88EE-FC0AC92ECDF9}" type="slidenum">
              <a:rPr lang="sv-SE" smtClean="0"/>
              <a:t>‹#›</a:t>
            </a:fld>
            <a:endParaRPr lang="sv-SE"/>
          </a:p>
        </p:txBody>
      </p:sp>
    </p:spTree>
    <p:extLst>
      <p:ext uri="{BB962C8B-B14F-4D97-AF65-F5344CB8AC3E}">
        <p14:creationId xmlns:p14="http://schemas.microsoft.com/office/powerpoint/2010/main" val="42531462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613">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Halvbild, mer text (M)">
    <p:bg>
      <p:bgPr>
        <a:solidFill>
          <a:srgbClr val="6377AD"/>
        </a:solidFill>
        <a:effectLst/>
      </p:bgPr>
    </p:bg>
    <p:spTree>
      <p:nvGrpSpPr>
        <p:cNvPr id="1" name=""/>
        <p:cNvGrpSpPr/>
        <p:nvPr/>
      </p:nvGrpSpPr>
      <p:grpSpPr>
        <a:xfrm>
          <a:off x="0" y="0"/>
          <a:ext cx="0" cy="0"/>
          <a:chOff x="0" y="0"/>
          <a:chExt cx="0" cy="0"/>
        </a:xfrm>
      </p:grpSpPr>
      <p:sp>
        <p:nvSpPr>
          <p:cNvPr id="12" name="Rubrik">
            <a:extLst>
              <a:ext uri="{FF2B5EF4-FFF2-40B4-BE49-F238E27FC236}">
                <a16:creationId xmlns:a16="http://schemas.microsoft.com/office/drawing/2014/main" id="{3814706A-19A8-D273-13A3-3B2238B682C7}"/>
              </a:ext>
            </a:extLst>
          </p:cNvPr>
          <p:cNvSpPr>
            <a:spLocks noGrp="1"/>
          </p:cNvSpPr>
          <p:nvPr>
            <p:ph type="title" hasCustomPrompt="1"/>
          </p:nvPr>
        </p:nvSpPr>
        <p:spPr>
          <a:xfrm>
            <a:off x="515938" y="584200"/>
            <a:ext cx="5219700" cy="1081088"/>
          </a:xfrm>
        </p:spPr>
        <p:txBody>
          <a:bodyPr anchor="t">
            <a:noAutofit/>
          </a:bodyPr>
          <a:lstStyle>
            <a:lvl1pPr>
              <a:defRPr lang="sv-SE" dirty="0">
                <a:solidFill>
                  <a:schemeClr val="bg1"/>
                </a:solidFill>
              </a:defRPr>
            </a:lvl1pPr>
          </a:lstStyle>
          <a:p>
            <a:r>
              <a:rPr lang="sv-SE" dirty="0"/>
              <a:t>Rubrikruta med plats för text på två rader </a:t>
            </a:r>
          </a:p>
        </p:txBody>
      </p:sp>
      <p:sp>
        <p:nvSpPr>
          <p:cNvPr id="14" name="Text 1">
            <a:extLst>
              <a:ext uri="{FF2B5EF4-FFF2-40B4-BE49-F238E27FC236}">
                <a16:creationId xmlns:a16="http://schemas.microsoft.com/office/drawing/2014/main" id="{BF109F9F-C57F-2FC0-1B56-1F4A742D5A06}"/>
              </a:ext>
            </a:extLst>
          </p:cNvPr>
          <p:cNvSpPr>
            <a:spLocks noGrp="1"/>
          </p:cNvSpPr>
          <p:nvPr>
            <p:ph type="body" sz="quarter" idx="19" hasCustomPrompt="1"/>
          </p:nvPr>
        </p:nvSpPr>
        <p:spPr>
          <a:xfrm>
            <a:off x="515938" y="1736725"/>
            <a:ext cx="5220656" cy="4464049"/>
          </a:xfrm>
        </p:spPr>
        <p:txBody>
          <a:bodyPr/>
          <a:lstStyle>
            <a:lvl1pPr>
              <a:defRPr lang="sv-SE" dirty="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5" name="Sidfot">
            <a:extLst>
              <a:ext uri="{FF2B5EF4-FFF2-40B4-BE49-F238E27FC236}">
                <a16:creationId xmlns:a16="http://schemas.microsoft.com/office/drawing/2014/main" id="{00A6D474-A2A8-6B29-E2BB-DD81EDC6D82E}"/>
              </a:ext>
            </a:extLst>
          </p:cNvPr>
          <p:cNvSpPr>
            <a:spLocks noGrp="1"/>
          </p:cNvSpPr>
          <p:nvPr>
            <p:ph type="body" sz="quarter" idx="20" hasCustomPrompt="1"/>
          </p:nvPr>
        </p:nvSpPr>
        <p:spPr>
          <a:xfrm>
            <a:off x="515939" y="6273800"/>
            <a:ext cx="5219699" cy="358775"/>
          </a:xfrm>
        </p:spPr>
        <p:txBody>
          <a:bodyPr anchor="b"/>
          <a:lstStyle>
            <a:lvl1pPr>
              <a:lnSpc>
                <a:spcPct val="100000"/>
              </a:lnSpc>
              <a:spcBef>
                <a:spcPts val="0"/>
              </a:spcBef>
              <a:defRPr sz="1100">
                <a:solidFill>
                  <a:schemeClr val="bg1"/>
                </a:solidFill>
              </a:defRPr>
            </a:lvl1pPr>
          </a:lstStyle>
          <a:p>
            <a:pPr lvl="0"/>
            <a:r>
              <a:rPr lang="sv-SE" dirty="0"/>
              <a:t>Sidfot</a:t>
            </a:r>
          </a:p>
        </p:txBody>
      </p:sp>
      <p:sp>
        <p:nvSpPr>
          <p:cNvPr id="4" name="Bildnummer">
            <a:extLst>
              <a:ext uri="{FF2B5EF4-FFF2-40B4-BE49-F238E27FC236}">
                <a16:creationId xmlns:a16="http://schemas.microsoft.com/office/drawing/2014/main" id="{92710437-EF93-C0BB-B612-AE10FFCDAA24}"/>
              </a:ext>
            </a:extLst>
          </p:cNvPr>
          <p:cNvSpPr>
            <a:spLocks noGrp="1"/>
          </p:cNvSpPr>
          <p:nvPr>
            <p:ph type="sldNum" sz="quarter" idx="10"/>
          </p:nvPr>
        </p:nvSpPr>
        <p:spPr>
          <a:xfrm>
            <a:off x="11082337" y="6273800"/>
            <a:ext cx="865187" cy="358775"/>
          </a:xfrm>
        </p:spPr>
        <p:txBody>
          <a:bodyPr/>
          <a:lstStyle>
            <a:lvl1pPr>
              <a:defRPr lang="sv-SE" smtClean="0">
                <a:solidFill>
                  <a:schemeClr val="bg1"/>
                </a:solidFill>
              </a:defRPr>
            </a:lvl1pPr>
          </a:lstStyle>
          <a:p>
            <a:fld id="{0F73819E-773B-4A43-88EE-FC0AC92ECDF9}" type="slidenum">
              <a:rPr lang="sv-SE" smtClean="0"/>
              <a:t>‹#›</a:t>
            </a:fld>
            <a:endParaRPr lang="sv-SE"/>
          </a:p>
        </p:txBody>
      </p:sp>
      <p:sp>
        <p:nvSpPr>
          <p:cNvPr id="8" name="Bakgrundsbild">
            <a:extLst>
              <a:ext uri="{FF2B5EF4-FFF2-40B4-BE49-F238E27FC236}">
                <a16:creationId xmlns:a16="http://schemas.microsoft.com/office/drawing/2014/main" id="{EA6A5994-CED6-9BE8-E6A3-E241CFD10DB9}"/>
              </a:ext>
              <a:ext uri="{C183D7F6-B498-43B3-948B-1728B52AA6E4}">
                <adec:decorative xmlns:adec="http://schemas.microsoft.com/office/drawing/2017/decorative" val="1"/>
              </a:ext>
            </a:extLst>
          </p:cNvPr>
          <p:cNvSpPr>
            <a:spLocks noGrp="1"/>
          </p:cNvSpPr>
          <p:nvPr>
            <p:ph type="pic" sz="quarter" idx="13"/>
          </p:nvPr>
        </p:nvSpPr>
        <p:spPr>
          <a:xfrm>
            <a:off x="6096000" y="162000"/>
            <a:ext cx="5931000" cy="6534000"/>
          </a:xfrm>
          <a:custGeom>
            <a:avLst/>
            <a:gdLst>
              <a:gd name="connsiteX0" fmla="*/ 0 w 5931000"/>
              <a:gd name="connsiteY0" fmla="*/ 0 h 6534000"/>
              <a:gd name="connsiteX1" fmla="*/ 5809729 w 5931000"/>
              <a:gd name="connsiteY1" fmla="*/ 0 h 6534000"/>
              <a:gd name="connsiteX2" fmla="*/ 5931000 w 5931000"/>
              <a:gd name="connsiteY2" fmla="*/ 121271 h 6534000"/>
              <a:gd name="connsiteX3" fmla="*/ 5931000 w 5931000"/>
              <a:gd name="connsiteY3" fmla="*/ 6412729 h 6534000"/>
              <a:gd name="connsiteX4" fmla="*/ 5809729 w 5931000"/>
              <a:gd name="connsiteY4" fmla="*/ 6534000 h 6534000"/>
              <a:gd name="connsiteX5" fmla="*/ 0 w 5931000"/>
              <a:gd name="connsiteY5" fmla="*/ 653400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1000" h="6534000">
                <a:moveTo>
                  <a:pt x="0" y="0"/>
                </a:moveTo>
                <a:lnTo>
                  <a:pt x="5809729" y="0"/>
                </a:lnTo>
                <a:cubicBezTo>
                  <a:pt x="5876705" y="0"/>
                  <a:pt x="5931000" y="54295"/>
                  <a:pt x="5931000" y="121271"/>
                </a:cubicBezTo>
                <a:lnTo>
                  <a:pt x="5931000" y="6412729"/>
                </a:lnTo>
                <a:cubicBezTo>
                  <a:pt x="5931000" y="6479705"/>
                  <a:pt x="5876705" y="6534000"/>
                  <a:pt x="5809729" y="6534000"/>
                </a:cubicBezTo>
                <a:lnTo>
                  <a:pt x="0" y="6534000"/>
                </a:ln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p>
        </p:txBody>
      </p:sp>
    </p:spTree>
    <p:extLst>
      <p:ext uri="{BB962C8B-B14F-4D97-AF65-F5344CB8AC3E}">
        <p14:creationId xmlns:p14="http://schemas.microsoft.com/office/powerpoint/2010/main" val="5579700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613">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Halvbild, mer text (L)">
    <p:bg>
      <p:bgPr>
        <a:solidFill>
          <a:srgbClr val="ACD5BC"/>
        </a:solidFill>
        <a:effectLst/>
      </p:bgPr>
    </p:bg>
    <p:spTree>
      <p:nvGrpSpPr>
        <p:cNvPr id="1" name=""/>
        <p:cNvGrpSpPr/>
        <p:nvPr/>
      </p:nvGrpSpPr>
      <p:grpSpPr>
        <a:xfrm>
          <a:off x="0" y="0"/>
          <a:ext cx="0" cy="0"/>
          <a:chOff x="0" y="0"/>
          <a:chExt cx="0" cy="0"/>
        </a:xfrm>
      </p:grpSpPr>
      <p:sp>
        <p:nvSpPr>
          <p:cNvPr id="8" name="Bakgrundsbild">
            <a:extLst>
              <a:ext uri="{FF2B5EF4-FFF2-40B4-BE49-F238E27FC236}">
                <a16:creationId xmlns:a16="http://schemas.microsoft.com/office/drawing/2014/main" id="{EA6A5994-CED6-9BE8-E6A3-E241CFD10DB9}"/>
              </a:ext>
              <a:ext uri="{C183D7F6-B498-43B3-948B-1728B52AA6E4}">
                <adec:decorative xmlns:adec="http://schemas.microsoft.com/office/drawing/2017/decorative" val="1"/>
              </a:ext>
            </a:extLst>
          </p:cNvPr>
          <p:cNvSpPr>
            <a:spLocks noGrp="1"/>
          </p:cNvSpPr>
          <p:nvPr>
            <p:ph type="pic" sz="quarter" idx="13"/>
          </p:nvPr>
        </p:nvSpPr>
        <p:spPr>
          <a:xfrm>
            <a:off x="6096000" y="162000"/>
            <a:ext cx="5931000" cy="6534000"/>
          </a:xfrm>
          <a:custGeom>
            <a:avLst/>
            <a:gdLst>
              <a:gd name="connsiteX0" fmla="*/ 0 w 5931000"/>
              <a:gd name="connsiteY0" fmla="*/ 0 h 6534000"/>
              <a:gd name="connsiteX1" fmla="*/ 5809729 w 5931000"/>
              <a:gd name="connsiteY1" fmla="*/ 0 h 6534000"/>
              <a:gd name="connsiteX2" fmla="*/ 5931000 w 5931000"/>
              <a:gd name="connsiteY2" fmla="*/ 121271 h 6534000"/>
              <a:gd name="connsiteX3" fmla="*/ 5931000 w 5931000"/>
              <a:gd name="connsiteY3" fmla="*/ 6412729 h 6534000"/>
              <a:gd name="connsiteX4" fmla="*/ 5809729 w 5931000"/>
              <a:gd name="connsiteY4" fmla="*/ 6534000 h 6534000"/>
              <a:gd name="connsiteX5" fmla="*/ 0 w 5931000"/>
              <a:gd name="connsiteY5" fmla="*/ 653400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1000" h="6534000">
                <a:moveTo>
                  <a:pt x="0" y="0"/>
                </a:moveTo>
                <a:lnTo>
                  <a:pt x="5809729" y="0"/>
                </a:lnTo>
                <a:cubicBezTo>
                  <a:pt x="5876705" y="0"/>
                  <a:pt x="5931000" y="54295"/>
                  <a:pt x="5931000" y="121271"/>
                </a:cubicBezTo>
                <a:lnTo>
                  <a:pt x="5931000" y="6412729"/>
                </a:lnTo>
                <a:cubicBezTo>
                  <a:pt x="5931000" y="6479705"/>
                  <a:pt x="5876705" y="6534000"/>
                  <a:pt x="5809729" y="6534000"/>
                </a:cubicBezTo>
                <a:lnTo>
                  <a:pt x="0" y="6534000"/>
                </a:ln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p>
        </p:txBody>
      </p:sp>
      <p:sp>
        <p:nvSpPr>
          <p:cNvPr id="12" name="Rubrik">
            <a:extLst>
              <a:ext uri="{FF2B5EF4-FFF2-40B4-BE49-F238E27FC236}">
                <a16:creationId xmlns:a16="http://schemas.microsoft.com/office/drawing/2014/main" id="{3814706A-19A8-D273-13A3-3B2238B682C7}"/>
              </a:ext>
            </a:extLst>
          </p:cNvPr>
          <p:cNvSpPr>
            <a:spLocks noGrp="1"/>
          </p:cNvSpPr>
          <p:nvPr>
            <p:ph type="title" hasCustomPrompt="1"/>
          </p:nvPr>
        </p:nvSpPr>
        <p:spPr>
          <a:xfrm>
            <a:off x="515938" y="584200"/>
            <a:ext cx="5219700" cy="1081088"/>
          </a:xfrm>
        </p:spPr>
        <p:txBody>
          <a:bodyPr anchor="t">
            <a:noAutofit/>
          </a:bodyPr>
          <a:lstStyle>
            <a:lvl1pPr>
              <a:defRPr lang="sv-SE" dirty="0"/>
            </a:lvl1pPr>
          </a:lstStyle>
          <a:p>
            <a:r>
              <a:rPr lang="sv-SE" dirty="0"/>
              <a:t>Rubrikruta med plats för text på två rader </a:t>
            </a:r>
          </a:p>
        </p:txBody>
      </p:sp>
      <p:sp>
        <p:nvSpPr>
          <p:cNvPr id="14" name="Text 1">
            <a:extLst>
              <a:ext uri="{FF2B5EF4-FFF2-40B4-BE49-F238E27FC236}">
                <a16:creationId xmlns:a16="http://schemas.microsoft.com/office/drawing/2014/main" id="{BF109F9F-C57F-2FC0-1B56-1F4A742D5A06}"/>
              </a:ext>
            </a:extLst>
          </p:cNvPr>
          <p:cNvSpPr>
            <a:spLocks noGrp="1"/>
          </p:cNvSpPr>
          <p:nvPr>
            <p:ph type="body" sz="quarter" idx="19" hasCustomPrompt="1"/>
          </p:nvPr>
        </p:nvSpPr>
        <p:spPr>
          <a:xfrm>
            <a:off x="515938" y="1736725"/>
            <a:ext cx="5220656" cy="4464049"/>
          </a:xfrm>
        </p:spPr>
        <p:txBody>
          <a:bodyPr/>
          <a:lstStyle>
            <a:lvl1pPr>
              <a:defRPr lang="sv-SE" dirty="0"/>
            </a:lvl1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5" name="Sidfot">
            <a:extLst>
              <a:ext uri="{FF2B5EF4-FFF2-40B4-BE49-F238E27FC236}">
                <a16:creationId xmlns:a16="http://schemas.microsoft.com/office/drawing/2014/main" id="{00A6D474-A2A8-6B29-E2BB-DD81EDC6D82E}"/>
              </a:ext>
            </a:extLst>
          </p:cNvPr>
          <p:cNvSpPr>
            <a:spLocks noGrp="1"/>
          </p:cNvSpPr>
          <p:nvPr>
            <p:ph type="body" sz="quarter" idx="20" hasCustomPrompt="1"/>
          </p:nvPr>
        </p:nvSpPr>
        <p:spPr>
          <a:xfrm>
            <a:off x="515939" y="6273800"/>
            <a:ext cx="5219699" cy="358775"/>
          </a:xfrm>
        </p:spPr>
        <p:txBody>
          <a:bodyPr anchor="b"/>
          <a:lstStyle>
            <a:lvl1pPr>
              <a:lnSpc>
                <a:spcPct val="100000"/>
              </a:lnSpc>
              <a:spcBef>
                <a:spcPts val="0"/>
              </a:spcBef>
              <a:defRPr sz="1100"/>
            </a:lvl1pPr>
          </a:lstStyle>
          <a:p>
            <a:pPr lvl="0"/>
            <a:r>
              <a:rPr lang="sv-SE" dirty="0"/>
              <a:t>Sidfot</a:t>
            </a:r>
          </a:p>
        </p:txBody>
      </p:sp>
      <p:sp>
        <p:nvSpPr>
          <p:cNvPr id="4" name="Bildnummer">
            <a:extLst>
              <a:ext uri="{FF2B5EF4-FFF2-40B4-BE49-F238E27FC236}">
                <a16:creationId xmlns:a16="http://schemas.microsoft.com/office/drawing/2014/main" id="{92710437-EF93-C0BB-B612-AE10FFCDAA24}"/>
              </a:ext>
            </a:extLst>
          </p:cNvPr>
          <p:cNvSpPr>
            <a:spLocks noGrp="1"/>
          </p:cNvSpPr>
          <p:nvPr>
            <p:ph type="sldNum" sz="quarter" idx="10"/>
          </p:nvPr>
        </p:nvSpPr>
        <p:spPr>
          <a:xfrm>
            <a:off x="11082337" y="6273800"/>
            <a:ext cx="865187" cy="358775"/>
          </a:xfrm>
        </p:spPr>
        <p:txBody>
          <a:bodyPr/>
          <a:lstStyle>
            <a:lvl1pPr>
              <a:defRPr lang="sv-SE" smtClean="0"/>
            </a:lvl1pPr>
          </a:lstStyle>
          <a:p>
            <a:fld id="{0F73819E-773B-4A43-88EE-FC0AC92ECDF9}" type="slidenum">
              <a:rPr lang="sv-SE" smtClean="0"/>
              <a:t>‹#›</a:t>
            </a:fld>
            <a:endParaRPr lang="sv-SE"/>
          </a:p>
        </p:txBody>
      </p:sp>
    </p:spTree>
    <p:extLst>
      <p:ext uri="{BB962C8B-B14F-4D97-AF65-F5344CB8AC3E}">
        <p14:creationId xmlns:p14="http://schemas.microsoft.com/office/powerpoint/2010/main" val="21784433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613">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malbild (M)">
    <p:bg>
      <p:bgPr>
        <a:solidFill>
          <a:srgbClr val="6377AD"/>
        </a:solidFill>
        <a:effectLst/>
      </p:bgPr>
    </p:bg>
    <p:spTree>
      <p:nvGrpSpPr>
        <p:cNvPr id="1" name=""/>
        <p:cNvGrpSpPr/>
        <p:nvPr/>
      </p:nvGrpSpPr>
      <p:grpSpPr>
        <a:xfrm>
          <a:off x="0" y="0"/>
          <a:ext cx="0" cy="0"/>
          <a:chOff x="0" y="0"/>
          <a:chExt cx="0" cy="0"/>
        </a:xfrm>
      </p:grpSpPr>
      <p:sp>
        <p:nvSpPr>
          <p:cNvPr id="2" name="Rubrik">
            <a:extLst>
              <a:ext uri="{FF2B5EF4-FFF2-40B4-BE49-F238E27FC236}">
                <a16:creationId xmlns:a16="http://schemas.microsoft.com/office/drawing/2014/main" id="{3AF9A28C-C97C-846F-17A6-4F907A610AED}"/>
              </a:ext>
            </a:extLst>
          </p:cNvPr>
          <p:cNvSpPr>
            <a:spLocks noGrp="1"/>
          </p:cNvSpPr>
          <p:nvPr>
            <p:ph type="title" hasCustomPrompt="1"/>
          </p:nvPr>
        </p:nvSpPr>
        <p:spPr>
          <a:xfrm>
            <a:off x="515938" y="1665289"/>
            <a:ext cx="6985000" cy="1150936"/>
          </a:xfrm>
        </p:spPr>
        <p:txBody>
          <a:bodyPr anchor="t">
            <a:noAutofit/>
          </a:bodyPr>
          <a:lstStyle>
            <a:lvl1pPr>
              <a:defRPr lang="sv-SE" dirty="0">
                <a:solidFill>
                  <a:schemeClr val="bg1"/>
                </a:solidFill>
              </a:defRPr>
            </a:lvl1pPr>
          </a:lstStyle>
          <a:p>
            <a:r>
              <a:rPr lang="sv-SE" dirty="0"/>
              <a:t>Rubrikruta med plats för text på två rader </a:t>
            </a:r>
          </a:p>
        </p:txBody>
      </p:sp>
      <p:sp>
        <p:nvSpPr>
          <p:cNvPr id="3" name="Text 1">
            <a:extLst>
              <a:ext uri="{FF2B5EF4-FFF2-40B4-BE49-F238E27FC236}">
                <a16:creationId xmlns:a16="http://schemas.microsoft.com/office/drawing/2014/main" id="{93B49AF0-0379-81E1-989D-4F25EAE22735}"/>
              </a:ext>
            </a:extLst>
          </p:cNvPr>
          <p:cNvSpPr>
            <a:spLocks noGrp="1"/>
          </p:cNvSpPr>
          <p:nvPr>
            <p:ph type="body" sz="quarter" idx="19" hasCustomPrompt="1"/>
          </p:nvPr>
        </p:nvSpPr>
        <p:spPr>
          <a:xfrm>
            <a:off x="514800" y="2889250"/>
            <a:ext cx="6984999" cy="3311524"/>
          </a:xfrm>
        </p:spPr>
        <p:txBody>
          <a:bodyPr/>
          <a:lstStyle>
            <a:lvl1pPr>
              <a:defRPr lang="sv-SE" dirty="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10" name="Sidfot">
            <a:extLst>
              <a:ext uri="{FF2B5EF4-FFF2-40B4-BE49-F238E27FC236}">
                <a16:creationId xmlns:a16="http://schemas.microsoft.com/office/drawing/2014/main" id="{CE4D5DDA-566A-A7B8-D9AC-6546C18583D5}"/>
              </a:ext>
            </a:extLst>
          </p:cNvPr>
          <p:cNvSpPr>
            <a:spLocks noGrp="1"/>
          </p:cNvSpPr>
          <p:nvPr>
            <p:ph type="body" sz="quarter" idx="20" hasCustomPrompt="1"/>
          </p:nvPr>
        </p:nvSpPr>
        <p:spPr>
          <a:xfrm>
            <a:off x="515939" y="6273800"/>
            <a:ext cx="6984999" cy="358775"/>
          </a:xfrm>
        </p:spPr>
        <p:txBody>
          <a:bodyPr anchor="b"/>
          <a:lstStyle>
            <a:lvl1pPr>
              <a:lnSpc>
                <a:spcPct val="100000"/>
              </a:lnSpc>
              <a:spcBef>
                <a:spcPts val="0"/>
              </a:spcBef>
              <a:defRPr sz="1100">
                <a:solidFill>
                  <a:schemeClr val="bg1"/>
                </a:solidFill>
              </a:defRPr>
            </a:lvl1pPr>
          </a:lstStyle>
          <a:p>
            <a:pPr lvl="0"/>
            <a:r>
              <a:rPr lang="sv-SE" dirty="0"/>
              <a:t>Sidfot</a:t>
            </a:r>
          </a:p>
        </p:txBody>
      </p:sp>
      <p:sp>
        <p:nvSpPr>
          <p:cNvPr id="8" name="Bildnummer">
            <a:extLst>
              <a:ext uri="{FF2B5EF4-FFF2-40B4-BE49-F238E27FC236}">
                <a16:creationId xmlns:a16="http://schemas.microsoft.com/office/drawing/2014/main" id="{BBE2EC11-8170-A16B-B01D-78428D29C2A8}"/>
              </a:ext>
            </a:extLst>
          </p:cNvPr>
          <p:cNvSpPr>
            <a:spLocks noGrp="1"/>
          </p:cNvSpPr>
          <p:nvPr>
            <p:ph type="sldNum" sz="quarter" idx="10"/>
          </p:nvPr>
        </p:nvSpPr>
        <p:spPr>
          <a:xfrm>
            <a:off x="11082337" y="6273800"/>
            <a:ext cx="865187" cy="358775"/>
          </a:xfrm>
        </p:spPr>
        <p:txBody>
          <a:bodyPr/>
          <a:lstStyle>
            <a:lvl1pPr>
              <a:defRPr lang="sv-SE" smtClean="0">
                <a:solidFill>
                  <a:schemeClr val="bg1"/>
                </a:solidFill>
              </a:defRPr>
            </a:lvl1pPr>
          </a:lstStyle>
          <a:p>
            <a:fld id="{0F73819E-773B-4A43-88EE-FC0AC92ECDF9}" type="slidenum">
              <a:rPr lang="sv-SE" smtClean="0"/>
              <a:t>‹#›</a:t>
            </a:fld>
            <a:endParaRPr lang="sv-SE"/>
          </a:p>
        </p:txBody>
      </p:sp>
      <p:sp>
        <p:nvSpPr>
          <p:cNvPr id="5" name="Bakgrundsbild">
            <a:extLst>
              <a:ext uri="{FF2B5EF4-FFF2-40B4-BE49-F238E27FC236}">
                <a16:creationId xmlns:a16="http://schemas.microsoft.com/office/drawing/2014/main" id="{EE19539A-F7EE-B077-DD24-07D6FE18A331}"/>
              </a:ext>
              <a:ext uri="{C183D7F6-B498-43B3-948B-1728B52AA6E4}">
                <adec:decorative xmlns:adec="http://schemas.microsoft.com/office/drawing/2017/decorative" val="1"/>
              </a:ext>
            </a:extLst>
          </p:cNvPr>
          <p:cNvSpPr>
            <a:spLocks noGrp="1"/>
          </p:cNvSpPr>
          <p:nvPr>
            <p:ph type="pic" sz="quarter" idx="13"/>
          </p:nvPr>
        </p:nvSpPr>
        <p:spPr>
          <a:xfrm>
            <a:off x="7875304" y="162000"/>
            <a:ext cx="4151697" cy="6534000"/>
          </a:xfrm>
          <a:custGeom>
            <a:avLst/>
            <a:gdLst>
              <a:gd name="connsiteX0" fmla="*/ 0 w 4151697"/>
              <a:gd name="connsiteY0" fmla="*/ 0 h 6534000"/>
              <a:gd name="connsiteX1" fmla="*/ 4030426 w 4151697"/>
              <a:gd name="connsiteY1" fmla="*/ 0 h 6534000"/>
              <a:gd name="connsiteX2" fmla="*/ 4151697 w 4151697"/>
              <a:gd name="connsiteY2" fmla="*/ 121271 h 6534000"/>
              <a:gd name="connsiteX3" fmla="*/ 4151697 w 4151697"/>
              <a:gd name="connsiteY3" fmla="*/ 6412729 h 6534000"/>
              <a:gd name="connsiteX4" fmla="*/ 4030426 w 4151697"/>
              <a:gd name="connsiteY4" fmla="*/ 6534000 h 6534000"/>
              <a:gd name="connsiteX5" fmla="*/ 0 w 4151697"/>
              <a:gd name="connsiteY5" fmla="*/ 653400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51697" h="6534000">
                <a:moveTo>
                  <a:pt x="0" y="0"/>
                </a:moveTo>
                <a:lnTo>
                  <a:pt x="4030426" y="0"/>
                </a:lnTo>
                <a:cubicBezTo>
                  <a:pt x="4097402" y="0"/>
                  <a:pt x="4151697" y="54295"/>
                  <a:pt x="4151697" y="121271"/>
                </a:cubicBezTo>
                <a:lnTo>
                  <a:pt x="4151697" y="6412729"/>
                </a:lnTo>
                <a:cubicBezTo>
                  <a:pt x="4151697" y="6479705"/>
                  <a:pt x="4097402" y="6534000"/>
                  <a:pt x="4030426" y="6534000"/>
                </a:cubicBezTo>
                <a:lnTo>
                  <a:pt x="0" y="6534000"/>
                </a:ln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p>
        </p:txBody>
      </p:sp>
    </p:spTree>
    <p:extLst>
      <p:ext uri="{BB962C8B-B14F-4D97-AF65-F5344CB8AC3E}">
        <p14:creationId xmlns:p14="http://schemas.microsoft.com/office/powerpoint/2010/main" val="985202824"/>
      </p:ext>
    </p:extLst>
  </p:cSld>
  <p:clrMapOvr>
    <a:masterClrMapping/>
  </p:clrMapOvr>
  <p:extLst>
    <p:ext uri="{DCECCB84-F9BA-43D5-87BE-67443E8EF086}">
      <p15:sldGuideLst xmlns:p15="http://schemas.microsoft.com/office/powerpoint/2012/main">
        <p15:guide id="1" orient="horz" pos="2160">
          <p15:clr>
            <a:srgbClr val="FBAE40"/>
          </p15:clr>
        </p15:guide>
        <p15:guide id="2" pos="4725">
          <p15:clr>
            <a:srgbClr val="FBAE40"/>
          </p15:clr>
        </p15:guide>
        <p15:guide id="3" pos="495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malbild (L)">
    <p:bg>
      <p:bgPr>
        <a:solidFill>
          <a:srgbClr val="ACD5BC"/>
        </a:solidFill>
        <a:effectLst/>
      </p:bgPr>
    </p:bg>
    <p:spTree>
      <p:nvGrpSpPr>
        <p:cNvPr id="1" name=""/>
        <p:cNvGrpSpPr/>
        <p:nvPr/>
      </p:nvGrpSpPr>
      <p:grpSpPr>
        <a:xfrm>
          <a:off x="0" y="0"/>
          <a:ext cx="0" cy="0"/>
          <a:chOff x="0" y="0"/>
          <a:chExt cx="0" cy="0"/>
        </a:xfrm>
      </p:grpSpPr>
      <p:sp>
        <p:nvSpPr>
          <p:cNvPr id="5" name="Bakgrundsbild">
            <a:extLst>
              <a:ext uri="{FF2B5EF4-FFF2-40B4-BE49-F238E27FC236}">
                <a16:creationId xmlns:a16="http://schemas.microsoft.com/office/drawing/2014/main" id="{EE19539A-F7EE-B077-DD24-07D6FE18A331}"/>
              </a:ext>
              <a:ext uri="{C183D7F6-B498-43B3-948B-1728B52AA6E4}">
                <adec:decorative xmlns:adec="http://schemas.microsoft.com/office/drawing/2017/decorative" val="1"/>
              </a:ext>
            </a:extLst>
          </p:cNvPr>
          <p:cNvSpPr>
            <a:spLocks noGrp="1"/>
          </p:cNvSpPr>
          <p:nvPr>
            <p:ph type="pic" sz="quarter" idx="13"/>
          </p:nvPr>
        </p:nvSpPr>
        <p:spPr>
          <a:xfrm>
            <a:off x="7875304" y="162000"/>
            <a:ext cx="4151697" cy="6534000"/>
          </a:xfrm>
          <a:custGeom>
            <a:avLst/>
            <a:gdLst>
              <a:gd name="connsiteX0" fmla="*/ 0 w 4151697"/>
              <a:gd name="connsiteY0" fmla="*/ 0 h 6534000"/>
              <a:gd name="connsiteX1" fmla="*/ 4030426 w 4151697"/>
              <a:gd name="connsiteY1" fmla="*/ 0 h 6534000"/>
              <a:gd name="connsiteX2" fmla="*/ 4151697 w 4151697"/>
              <a:gd name="connsiteY2" fmla="*/ 121271 h 6534000"/>
              <a:gd name="connsiteX3" fmla="*/ 4151697 w 4151697"/>
              <a:gd name="connsiteY3" fmla="*/ 6412729 h 6534000"/>
              <a:gd name="connsiteX4" fmla="*/ 4030426 w 4151697"/>
              <a:gd name="connsiteY4" fmla="*/ 6534000 h 6534000"/>
              <a:gd name="connsiteX5" fmla="*/ 0 w 4151697"/>
              <a:gd name="connsiteY5" fmla="*/ 653400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51697" h="6534000">
                <a:moveTo>
                  <a:pt x="0" y="0"/>
                </a:moveTo>
                <a:lnTo>
                  <a:pt x="4030426" y="0"/>
                </a:lnTo>
                <a:cubicBezTo>
                  <a:pt x="4097402" y="0"/>
                  <a:pt x="4151697" y="54295"/>
                  <a:pt x="4151697" y="121271"/>
                </a:cubicBezTo>
                <a:lnTo>
                  <a:pt x="4151697" y="6412729"/>
                </a:lnTo>
                <a:cubicBezTo>
                  <a:pt x="4151697" y="6479705"/>
                  <a:pt x="4097402" y="6534000"/>
                  <a:pt x="4030426" y="6534000"/>
                </a:cubicBezTo>
                <a:lnTo>
                  <a:pt x="0" y="6534000"/>
                </a:ln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p>
        </p:txBody>
      </p:sp>
      <p:sp>
        <p:nvSpPr>
          <p:cNvPr id="2" name="Rubrik">
            <a:extLst>
              <a:ext uri="{FF2B5EF4-FFF2-40B4-BE49-F238E27FC236}">
                <a16:creationId xmlns:a16="http://schemas.microsoft.com/office/drawing/2014/main" id="{3AF9A28C-C97C-846F-17A6-4F907A610AED}"/>
              </a:ext>
            </a:extLst>
          </p:cNvPr>
          <p:cNvSpPr>
            <a:spLocks noGrp="1"/>
          </p:cNvSpPr>
          <p:nvPr>
            <p:ph type="title" hasCustomPrompt="1"/>
          </p:nvPr>
        </p:nvSpPr>
        <p:spPr>
          <a:xfrm>
            <a:off x="515938" y="1665289"/>
            <a:ext cx="6985000" cy="1150936"/>
          </a:xfrm>
        </p:spPr>
        <p:txBody>
          <a:bodyPr anchor="t">
            <a:noAutofit/>
          </a:bodyPr>
          <a:lstStyle>
            <a:lvl1pPr>
              <a:defRPr lang="sv-SE" dirty="0"/>
            </a:lvl1pPr>
          </a:lstStyle>
          <a:p>
            <a:r>
              <a:rPr lang="sv-SE" dirty="0"/>
              <a:t>Rubrikruta med plats för text på två rader </a:t>
            </a:r>
          </a:p>
        </p:txBody>
      </p:sp>
      <p:sp>
        <p:nvSpPr>
          <p:cNvPr id="3" name="Text 1">
            <a:extLst>
              <a:ext uri="{FF2B5EF4-FFF2-40B4-BE49-F238E27FC236}">
                <a16:creationId xmlns:a16="http://schemas.microsoft.com/office/drawing/2014/main" id="{93B49AF0-0379-81E1-989D-4F25EAE22735}"/>
              </a:ext>
            </a:extLst>
          </p:cNvPr>
          <p:cNvSpPr>
            <a:spLocks noGrp="1"/>
          </p:cNvSpPr>
          <p:nvPr>
            <p:ph type="body" sz="quarter" idx="19" hasCustomPrompt="1"/>
          </p:nvPr>
        </p:nvSpPr>
        <p:spPr>
          <a:xfrm>
            <a:off x="514800" y="2889250"/>
            <a:ext cx="6984999" cy="3311524"/>
          </a:xfrm>
        </p:spPr>
        <p:txBody>
          <a:bodyPr/>
          <a:lstStyle>
            <a:lvl1pPr>
              <a:defRPr lang="sv-SE" dirty="0"/>
            </a:lvl1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10" name="Sidfot">
            <a:extLst>
              <a:ext uri="{FF2B5EF4-FFF2-40B4-BE49-F238E27FC236}">
                <a16:creationId xmlns:a16="http://schemas.microsoft.com/office/drawing/2014/main" id="{CE4D5DDA-566A-A7B8-D9AC-6546C18583D5}"/>
              </a:ext>
            </a:extLst>
          </p:cNvPr>
          <p:cNvSpPr>
            <a:spLocks noGrp="1"/>
          </p:cNvSpPr>
          <p:nvPr>
            <p:ph type="body" sz="quarter" idx="20" hasCustomPrompt="1"/>
          </p:nvPr>
        </p:nvSpPr>
        <p:spPr>
          <a:xfrm>
            <a:off x="515939" y="6273800"/>
            <a:ext cx="6984999" cy="358775"/>
          </a:xfrm>
        </p:spPr>
        <p:txBody>
          <a:bodyPr anchor="b"/>
          <a:lstStyle>
            <a:lvl1pPr>
              <a:lnSpc>
                <a:spcPct val="100000"/>
              </a:lnSpc>
              <a:spcBef>
                <a:spcPts val="0"/>
              </a:spcBef>
              <a:defRPr sz="1100"/>
            </a:lvl1pPr>
          </a:lstStyle>
          <a:p>
            <a:pPr lvl="0"/>
            <a:r>
              <a:rPr lang="sv-SE" dirty="0"/>
              <a:t>Sidfot</a:t>
            </a:r>
          </a:p>
        </p:txBody>
      </p:sp>
      <p:sp>
        <p:nvSpPr>
          <p:cNvPr id="8" name="Bildnummer">
            <a:extLst>
              <a:ext uri="{FF2B5EF4-FFF2-40B4-BE49-F238E27FC236}">
                <a16:creationId xmlns:a16="http://schemas.microsoft.com/office/drawing/2014/main" id="{BBE2EC11-8170-A16B-B01D-78428D29C2A8}"/>
              </a:ext>
            </a:extLst>
          </p:cNvPr>
          <p:cNvSpPr>
            <a:spLocks noGrp="1"/>
          </p:cNvSpPr>
          <p:nvPr>
            <p:ph type="sldNum" sz="quarter" idx="10"/>
          </p:nvPr>
        </p:nvSpPr>
        <p:spPr>
          <a:xfrm>
            <a:off x="11082337" y="6273800"/>
            <a:ext cx="865187" cy="358775"/>
          </a:xfrm>
        </p:spPr>
        <p:txBody>
          <a:bodyPr/>
          <a:lstStyle>
            <a:lvl1pPr>
              <a:defRPr lang="sv-SE" smtClean="0"/>
            </a:lvl1pPr>
          </a:lstStyle>
          <a:p>
            <a:fld id="{0F73819E-773B-4A43-88EE-FC0AC92ECDF9}" type="slidenum">
              <a:rPr lang="sv-SE" smtClean="0"/>
              <a:t>‹#›</a:t>
            </a:fld>
            <a:endParaRPr lang="sv-SE"/>
          </a:p>
        </p:txBody>
      </p:sp>
    </p:spTree>
    <p:extLst>
      <p:ext uri="{BB962C8B-B14F-4D97-AF65-F5344CB8AC3E}">
        <p14:creationId xmlns:p14="http://schemas.microsoft.com/office/powerpoint/2010/main" val="964833496"/>
      </p:ext>
    </p:extLst>
  </p:cSld>
  <p:clrMapOvr>
    <a:masterClrMapping/>
  </p:clrMapOvr>
  <p:extLst>
    <p:ext uri="{DCECCB84-F9BA-43D5-87BE-67443E8EF086}">
      <p15:sldGuideLst xmlns:p15="http://schemas.microsoft.com/office/powerpoint/2012/main">
        <p15:guide id="1" orient="horz" pos="2160">
          <p15:clr>
            <a:srgbClr val="FBAE40"/>
          </p15:clr>
        </p15:guide>
        <p15:guide id="2" pos="4725">
          <p15:clr>
            <a:srgbClr val="FBAE40"/>
          </p15:clr>
        </p15:guide>
        <p15:guide id="3" pos="495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malbild, mer text (M)">
    <p:bg>
      <p:bgPr>
        <a:solidFill>
          <a:srgbClr val="6377AD"/>
        </a:solidFill>
        <a:effectLst/>
      </p:bgPr>
    </p:bg>
    <p:spTree>
      <p:nvGrpSpPr>
        <p:cNvPr id="1" name=""/>
        <p:cNvGrpSpPr/>
        <p:nvPr/>
      </p:nvGrpSpPr>
      <p:grpSpPr>
        <a:xfrm>
          <a:off x="0" y="0"/>
          <a:ext cx="0" cy="0"/>
          <a:chOff x="0" y="0"/>
          <a:chExt cx="0" cy="0"/>
        </a:xfrm>
      </p:grpSpPr>
      <p:sp>
        <p:nvSpPr>
          <p:cNvPr id="12" name="Rubrik">
            <a:extLst>
              <a:ext uri="{FF2B5EF4-FFF2-40B4-BE49-F238E27FC236}">
                <a16:creationId xmlns:a16="http://schemas.microsoft.com/office/drawing/2014/main" id="{ADF7F3DC-4157-63C2-5AA5-60FF00EEE01A}"/>
              </a:ext>
            </a:extLst>
          </p:cNvPr>
          <p:cNvSpPr>
            <a:spLocks noGrp="1"/>
          </p:cNvSpPr>
          <p:nvPr>
            <p:ph type="title" hasCustomPrompt="1"/>
          </p:nvPr>
        </p:nvSpPr>
        <p:spPr>
          <a:xfrm>
            <a:off x="515938" y="584200"/>
            <a:ext cx="6985000" cy="1081088"/>
          </a:xfrm>
        </p:spPr>
        <p:txBody>
          <a:bodyPr anchor="t">
            <a:noAutofit/>
          </a:bodyPr>
          <a:lstStyle>
            <a:lvl1pPr>
              <a:defRPr lang="sv-SE" dirty="0">
                <a:solidFill>
                  <a:schemeClr val="bg1"/>
                </a:solidFill>
              </a:defRPr>
            </a:lvl1pPr>
          </a:lstStyle>
          <a:p>
            <a:r>
              <a:rPr lang="sv-SE" dirty="0"/>
              <a:t>Rubrikruta med plats för text på två rader </a:t>
            </a:r>
          </a:p>
        </p:txBody>
      </p:sp>
      <p:sp>
        <p:nvSpPr>
          <p:cNvPr id="14" name="Text 1">
            <a:extLst>
              <a:ext uri="{FF2B5EF4-FFF2-40B4-BE49-F238E27FC236}">
                <a16:creationId xmlns:a16="http://schemas.microsoft.com/office/drawing/2014/main" id="{ACCCB5C6-DC4B-AFAF-E91D-30A0A153FC68}"/>
              </a:ext>
            </a:extLst>
          </p:cNvPr>
          <p:cNvSpPr>
            <a:spLocks noGrp="1"/>
          </p:cNvSpPr>
          <p:nvPr>
            <p:ph type="body" sz="quarter" idx="19" hasCustomPrompt="1"/>
          </p:nvPr>
        </p:nvSpPr>
        <p:spPr>
          <a:xfrm>
            <a:off x="509079" y="1736725"/>
            <a:ext cx="6985000" cy="4464049"/>
          </a:xfrm>
        </p:spPr>
        <p:txBody>
          <a:bodyPr/>
          <a:lstStyle>
            <a:lvl1pPr>
              <a:defRPr lang="sv-SE" dirty="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10" name="Sidfot">
            <a:extLst>
              <a:ext uri="{FF2B5EF4-FFF2-40B4-BE49-F238E27FC236}">
                <a16:creationId xmlns:a16="http://schemas.microsoft.com/office/drawing/2014/main" id="{CE4D5DDA-566A-A7B8-D9AC-6546C18583D5}"/>
              </a:ext>
            </a:extLst>
          </p:cNvPr>
          <p:cNvSpPr>
            <a:spLocks noGrp="1"/>
          </p:cNvSpPr>
          <p:nvPr>
            <p:ph type="body" sz="quarter" idx="20" hasCustomPrompt="1"/>
          </p:nvPr>
        </p:nvSpPr>
        <p:spPr>
          <a:xfrm>
            <a:off x="515939" y="6273800"/>
            <a:ext cx="6984999" cy="358775"/>
          </a:xfrm>
        </p:spPr>
        <p:txBody>
          <a:bodyPr anchor="b"/>
          <a:lstStyle>
            <a:lvl1pPr>
              <a:lnSpc>
                <a:spcPct val="100000"/>
              </a:lnSpc>
              <a:spcBef>
                <a:spcPts val="0"/>
              </a:spcBef>
              <a:defRPr sz="1100">
                <a:solidFill>
                  <a:schemeClr val="bg1"/>
                </a:solidFill>
              </a:defRPr>
            </a:lvl1pPr>
          </a:lstStyle>
          <a:p>
            <a:pPr lvl="0"/>
            <a:r>
              <a:rPr lang="sv-SE" dirty="0"/>
              <a:t>Sidfot</a:t>
            </a:r>
          </a:p>
        </p:txBody>
      </p:sp>
      <p:sp>
        <p:nvSpPr>
          <p:cNvPr id="8" name="Bildnummer">
            <a:extLst>
              <a:ext uri="{FF2B5EF4-FFF2-40B4-BE49-F238E27FC236}">
                <a16:creationId xmlns:a16="http://schemas.microsoft.com/office/drawing/2014/main" id="{BBE2EC11-8170-A16B-B01D-78428D29C2A8}"/>
              </a:ext>
            </a:extLst>
          </p:cNvPr>
          <p:cNvSpPr>
            <a:spLocks noGrp="1"/>
          </p:cNvSpPr>
          <p:nvPr>
            <p:ph type="sldNum" sz="quarter" idx="10"/>
          </p:nvPr>
        </p:nvSpPr>
        <p:spPr>
          <a:xfrm>
            <a:off x="11082337" y="6273800"/>
            <a:ext cx="865187" cy="358775"/>
          </a:xfrm>
        </p:spPr>
        <p:txBody>
          <a:bodyPr/>
          <a:lstStyle>
            <a:lvl1pPr>
              <a:defRPr lang="sv-SE" smtClean="0">
                <a:solidFill>
                  <a:schemeClr val="bg1"/>
                </a:solidFill>
              </a:defRPr>
            </a:lvl1pPr>
          </a:lstStyle>
          <a:p>
            <a:fld id="{0F73819E-773B-4A43-88EE-FC0AC92ECDF9}" type="slidenum">
              <a:rPr lang="sv-SE" smtClean="0"/>
              <a:t>‹#›</a:t>
            </a:fld>
            <a:endParaRPr lang="sv-SE"/>
          </a:p>
        </p:txBody>
      </p:sp>
      <p:sp>
        <p:nvSpPr>
          <p:cNvPr id="5" name="Bakgrundsbild">
            <a:extLst>
              <a:ext uri="{FF2B5EF4-FFF2-40B4-BE49-F238E27FC236}">
                <a16:creationId xmlns:a16="http://schemas.microsoft.com/office/drawing/2014/main" id="{EE19539A-F7EE-B077-DD24-07D6FE18A331}"/>
              </a:ext>
              <a:ext uri="{C183D7F6-B498-43B3-948B-1728B52AA6E4}">
                <adec:decorative xmlns:adec="http://schemas.microsoft.com/office/drawing/2017/decorative" val="1"/>
              </a:ext>
            </a:extLst>
          </p:cNvPr>
          <p:cNvSpPr>
            <a:spLocks noGrp="1"/>
          </p:cNvSpPr>
          <p:nvPr>
            <p:ph type="pic" sz="quarter" idx="13"/>
          </p:nvPr>
        </p:nvSpPr>
        <p:spPr>
          <a:xfrm>
            <a:off x="7875304" y="162000"/>
            <a:ext cx="4151697" cy="6534000"/>
          </a:xfrm>
          <a:custGeom>
            <a:avLst/>
            <a:gdLst>
              <a:gd name="connsiteX0" fmla="*/ 0 w 4151697"/>
              <a:gd name="connsiteY0" fmla="*/ 0 h 6534000"/>
              <a:gd name="connsiteX1" fmla="*/ 4030426 w 4151697"/>
              <a:gd name="connsiteY1" fmla="*/ 0 h 6534000"/>
              <a:gd name="connsiteX2" fmla="*/ 4151697 w 4151697"/>
              <a:gd name="connsiteY2" fmla="*/ 121271 h 6534000"/>
              <a:gd name="connsiteX3" fmla="*/ 4151697 w 4151697"/>
              <a:gd name="connsiteY3" fmla="*/ 6412729 h 6534000"/>
              <a:gd name="connsiteX4" fmla="*/ 4030426 w 4151697"/>
              <a:gd name="connsiteY4" fmla="*/ 6534000 h 6534000"/>
              <a:gd name="connsiteX5" fmla="*/ 0 w 4151697"/>
              <a:gd name="connsiteY5" fmla="*/ 653400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51697" h="6534000">
                <a:moveTo>
                  <a:pt x="0" y="0"/>
                </a:moveTo>
                <a:lnTo>
                  <a:pt x="4030426" y="0"/>
                </a:lnTo>
                <a:cubicBezTo>
                  <a:pt x="4097402" y="0"/>
                  <a:pt x="4151697" y="54295"/>
                  <a:pt x="4151697" y="121271"/>
                </a:cubicBezTo>
                <a:lnTo>
                  <a:pt x="4151697" y="6412729"/>
                </a:lnTo>
                <a:cubicBezTo>
                  <a:pt x="4151697" y="6479705"/>
                  <a:pt x="4097402" y="6534000"/>
                  <a:pt x="4030426" y="6534000"/>
                </a:cubicBezTo>
                <a:lnTo>
                  <a:pt x="0" y="6534000"/>
                </a:ln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p>
        </p:txBody>
      </p:sp>
    </p:spTree>
    <p:extLst>
      <p:ext uri="{BB962C8B-B14F-4D97-AF65-F5344CB8AC3E}">
        <p14:creationId xmlns:p14="http://schemas.microsoft.com/office/powerpoint/2010/main" val="1452996434"/>
      </p:ext>
    </p:extLst>
  </p:cSld>
  <p:clrMapOvr>
    <a:masterClrMapping/>
  </p:clrMapOvr>
  <p:extLst>
    <p:ext uri="{DCECCB84-F9BA-43D5-87BE-67443E8EF086}">
      <p15:sldGuideLst xmlns:p15="http://schemas.microsoft.com/office/powerpoint/2012/main">
        <p15:guide id="1" orient="horz" pos="2160">
          <p15:clr>
            <a:srgbClr val="FBAE40"/>
          </p15:clr>
        </p15:guide>
        <p15:guide id="2" pos="4725">
          <p15:clr>
            <a:srgbClr val="FBAE40"/>
          </p15:clr>
        </p15:guide>
        <p15:guide id="3" pos="495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malbild, mer text (L)">
    <p:bg>
      <p:bgPr>
        <a:solidFill>
          <a:srgbClr val="ACD5BC"/>
        </a:solidFill>
        <a:effectLst/>
      </p:bgPr>
    </p:bg>
    <p:spTree>
      <p:nvGrpSpPr>
        <p:cNvPr id="1" name=""/>
        <p:cNvGrpSpPr/>
        <p:nvPr/>
      </p:nvGrpSpPr>
      <p:grpSpPr>
        <a:xfrm>
          <a:off x="0" y="0"/>
          <a:ext cx="0" cy="0"/>
          <a:chOff x="0" y="0"/>
          <a:chExt cx="0" cy="0"/>
        </a:xfrm>
      </p:grpSpPr>
      <p:sp>
        <p:nvSpPr>
          <p:cNvPr id="5" name="Bakgrundsbild">
            <a:extLst>
              <a:ext uri="{FF2B5EF4-FFF2-40B4-BE49-F238E27FC236}">
                <a16:creationId xmlns:a16="http://schemas.microsoft.com/office/drawing/2014/main" id="{EE19539A-F7EE-B077-DD24-07D6FE18A331}"/>
              </a:ext>
              <a:ext uri="{C183D7F6-B498-43B3-948B-1728B52AA6E4}">
                <adec:decorative xmlns:adec="http://schemas.microsoft.com/office/drawing/2017/decorative" val="1"/>
              </a:ext>
            </a:extLst>
          </p:cNvPr>
          <p:cNvSpPr>
            <a:spLocks noGrp="1"/>
          </p:cNvSpPr>
          <p:nvPr>
            <p:ph type="pic" sz="quarter" idx="13"/>
          </p:nvPr>
        </p:nvSpPr>
        <p:spPr>
          <a:xfrm>
            <a:off x="7875304" y="162000"/>
            <a:ext cx="4151697" cy="6534000"/>
          </a:xfrm>
          <a:custGeom>
            <a:avLst/>
            <a:gdLst>
              <a:gd name="connsiteX0" fmla="*/ 0 w 4151697"/>
              <a:gd name="connsiteY0" fmla="*/ 0 h 6534000"/>
              <a:gd name="connsiteX1" fmla="*/ 4030426 w 4151697"/>
              <a:gd name="connsiteY1" fmla="*/ 0 h 6534000"/>
              <a:gd name="connsiteX2" fmla="*/ 4151697 w 4151697"/>
              <a:gd name="connsiteY2" fmla="*/ 121271 h 6534000"/>
              <a:gd name="connsiteX3" fmla="*/ 4151697 w 4151697"/>
              <a:gd name="connsiteY3" fmla="*/ 6412729 h 6534000"/>
              <a:gd name="connsiteX4" fmla="*/ 4030426 w 4151697"/>
              <a:gd name="connsiteY4" fmla="*/ 6534000 h 6534000"/>
              <a:gd name="connsiteX5" fmla="*/ 0 w 4151697"/>
              <a:gd name="connsiteY5" fmla="*/ 653400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51697" h="6534000">
                <a:moveTo>
                  <a:pt x="0" y="0"/>
                </a:moveTo>
                <a:lnTo>
                  <a:pt x="4030426" y="0"/>
                </a:lnTo>
                <a:cubicBezTo>
                  <a:pt x="4097402" y="0"/>
                  <a:pt x="4151697" y="54295"/>
                  <a:pt x="4151697" y="121271"/>
                </a:cubicBezTo>
                <a:lnTo>
                  <a:pt x="4151697" y="6412729"/>
                </a:lnTo>
                <a:cubicBezTo>
                  <a:pt x="4151697" y="6479705"/>
                  <a:pt x="4097402" y="6534000"/>
                  <a:pt x="4030426" y="6534000"/>
                </a:cubicBezTo>
                <a:lnTo>
                  <a:pt x="0" y="6534000"/>
                </a:ln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p>
        </p:txBody>
      </p:sp>
      <p:sp>
        <p:nvSpPr>
          <p:cNvPr id="12" name="Rubrik">
            <a:extLst>
              <a:ext uri="{FF2B5EF4-FFF2-40B4-BE49-F238E27FC236}">
                <a16:creationId xmlns:a16="http://schemas.microsoft.com/office/drawing/2014/main" id="{ADF7F3DC-4157-63C2-5AA5-60FF00EEE01A}"/>
              </a:ext>
            </a:extLst>
          </p:cNvPr>
          <p:cNvSpPr>
            <a:spLocks noGrp="1"/>
          </p:cNvSpPr>
          <p:nvPr>
            <p:ph type="title" hasCustomPrompt="1"/>
          </p:nvPr>
        </p:nvSpPr>
        <p:spPr>
          <a:xfrm>
            <a:off x="515938" y="584200"/>
            <a:ext cx="6985000" cy="1081088"/>
          </a:xfrm>
        </p:spPr>
        <p:txBody>
          <a:bodyPr anchor="t">
            <a:noAutofit/>
          </a:bodyPr>
          <a:lstStyle>
            <a:lvl1pPr>
              <a:defRPr lang="sv-SE" dirty="0"/>
            </a:lvl1pPr>
          </a:lstStyle>
          <a:p>
            <a:r>
              <a:rPr lang="sv-SE" dirty="0"/>
              <a:t>Rubrikruta med plats för text på två rader </a:t>
            </a:r>
          </a:p>
        </p:txBody>
      </p:sp>
      <p:sp>
        <p:nvSpPr>
          <p:cNvPr id="14" name="Text 1">
            <a:extLst>
              <a:ext uri="{FF2B5EF4-FFF2-40B4-BE49-F238E27FC236}">
                <a16:creationId xmlns:a16="http://schemas.microsoft.com/office/drawing/2014/main" id="{ACCCB5C6-DC4B-AFAF-E91D-30A0A153FC68}"/>
              </a:ext>
            </a:extLst>
          </p:cNvPr>
          <p:cNvSpPr>
            <a:spLocks noGrp="1"/>
          </p:cNvSpPr>
          <p:nvPr>
            <p:ph type="body" sz="quarter" idx="19" hasCustomPrompt="1"/>
          </p:nvPr>
        </p:nvSpPr>
        <p:spPr>
          <a:xfrm>
            <a:off x="514800" y="1736725"/>
            <a:ext cx="6954079" cy="4464049"/>
          </a:xfrm>
        </p:spPr>
        <p:txBody>
          <a:bodyPr/>
          <a:lstStyle>
            <a:lvl1pPr>
              <a:defRPr lang="sv-SE" dirty="0"/>
            </a:lvl1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10" name="Sidfot">
            <a:extLst>
              <a:ext uri="{FF2B5EF4-FFF2-40B4-BE49-F238E27FC236}">
                <a16:creationId xmlns:a16="http://schemas.microsoft.com/office/drawing/2014/main" id="{CE4D5DDA-566A-A7B8-D9AC-6546C18583D5}"/>
              </a:ext>
            </a:extLst>
          </p:cNvPr>
          <p:cNvSpPr>
            <a:spLocks noGrp="1"/>
          </p:cNvSpPr>
          <p:nvPr>
            <p:ph type="body" sz="quarter" idx="20" hasCustomPrompt="1"/>
          </p:nvPr>
        </p:nvSpPr>
        <p:spPr>
          <a:xfrm>
            <a:off x="515939" y="6273800"/>
            <a:ext cx="6984999" cy="358775"/>
          </a:xfrm>
        </p:spPr>
        <p:txBody>
          <a:bodyPr anchor="b"/>
          <a:lstStyle>
            <a:lvl1pPr>
              <a:lnSpc>
                <a:spcPct val="100000"/>
              </a:lnSpc>
              <a:spcBef>
                <a:spcPts val="0"/>
              </a:spcBef>
              <a:defRPr sz="1100"/>
            </a:lvl1pPr>
          </a:lstStyle>
          <a:p>
            <a:pPr lvl="0"/>
            <a:r>
              <a:rPr lang="sv-SE" dirty="0"/>
              <a:t>Sidfot</a:t>
            </a:r>
          </a:p>
        </p:txBody>
      </p:sp>
      <p:sp>
        <p:nvSpPr>
          <p:cNvPr id="8" name="Bildnummer">
            <a:extLst>
              <a:ext uri="{FF2B5EF4-FFF2-40B4-BE49-F238E27FC236}">
                <a16:creationId xmlns:a16="http://schemas.microsoft.com/office/drawing/2014/main" id="{BBE2EC11-8170-A16B-B01D-78428D29C2A8}"/>
              </a:ext>
            </a:extLst>
          </p:cNvPr>
          <p:cNvSpPr>
            <a:spLocks noGrp="1"/>
          </p:cNvSpPr>
          <p:nvPr>
            <p:ph type="sldNum" sz="quarter" idx="10"/>
          </p:nvPr>
        </p:nvSpPr>
        <p:spPr>
          <a:xfrm>
            <a:off x="11082337" y="6273800"/>
            <a:ext cx="865187" cy="358775"/>
          </a:xfrm>
        </p:spPr>
        <p:txBody>
          <a:bodyPr/>
          <a:lstStyle>
            <a:lvl1pPr>
              <a:defRPr lang="sv-SE" smtClean="0"/>
            </a:lvl1pPr>
          </a:lstStyle>
          <a:p>
            <a:fld id="{0F73819E-773B-4A43-88EE-FC0AC92ECDF9}" type="slidenum">
              <a:rPr lang="sv-SE" smtClean="0"/>
              <a:t>‹#›</a:t>
            </a:fld>
            <a:endParaRPr lang="sv-SE"/>
          </a:p>
        </p:txBody>
      </p:sp>
    </p:spTree>
    <p:extLst>
      <p:ext uri="{BB962C8B-B14F-4D97-AF65-F5344CB8AC3E}">
        <p14:creationId xmlns:p14="http://schemas.microsoft.com/office/powerpoint/2010/main" val="857923401"/>
      </p:ext>
    </p:extLst>
  </p:cSld>
  <p:clrMapOvr>
    <a:masterClrMapping/>
  </p:clrMapOvr>
  <p:extLst>
    <p:ext uri="{DCECCB84-F9BA-43D5-87BE-67443E8EF086}">
      <p15:sldGuideLst xmlns:p15="http://schemas.microsoft.com/office/powerpoint/2012/main">
        <p15:guide id="1" orient="horz" pos="2160">
          <p15:clr>
            <a:srgbClr val="FBAE40"/>
          </p15:clr>
        </p15:guide>
        <p15:guide id="2" pos="4725">
          <p15:clr>
            <a:srgbClr val="FBAE40"/>
          </p15:clr>
        </p15:guide>
        <p15:guide id="3" pos="495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Kontaktinfo (M)">
    <p:bg>
      <p:bgPr>
        <a:solidFill>
          <a:srgbClr val="6377AD"/>
        </a:solidFill>
        <a:effectLst/>
      </p:bgPr>
    </p:bg>
    <p:spTree>
      <p:nvGrpSpPr>
        <p:cNvPr id="1" name=""/>
        <p:cNvGrpSpPr/>
        <p:nvPr/>
      </p:nvGrpSpPr>
      <p:grpSpPr>
        <a:xfrm>
          <a:off x="0" y="0"/>
          <a:ext cx="0" cy="0"/>
          <a:chOff x="0" y="0"/>
          <a:chExt cx="0" cy="0"/>
        </a:xfrm>
      </p:grpSpPr>
      <p:sp>
        <p:nvSpPr>
          <p:cNvPr id="8" name="Text 2">
            <a:extLst>
              <a:ext uri="{FF2B5EF4-FFF2-40B4-BE49-F238E27FC236}">
                <a16:creationId xmlns:a16="http://schemas.microsoft.com/office/drawing/2014/main" id="{590573A3-FC88-08C2-3FE7-9AFAF1B19193}"/>
              </a:ext>
            </a:extLst>
          </p:cNvPr>
          <p:cNvSpPr>
            <a:spLocks noGrp="1"/>
          </p:cNvSpPr>
          <p:nvPr>
            <p:ph type="body" sz="quarter" idx="21" hasCustomPrompt="1"/>
          </p:nvPr>
        </p:nvSpPr>
        <p:spPr>
          <a:xfrm>
            <a:off x="6096000" y="2889250"/>
            <a:ext cx="4986338" cy="2697596"/>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stStyle>
          <a:p>
            <a:pPr lvl="0"/>
            <a:r>
              <a:rPr lang="sv-SE" dirty="0"/>
              <a:t>Kontaktuppgifter och annan info</a:t>
            </a:r>
          </a:p>
        </p:txBody>
      </p:sp>
      <p:sp>
        <p:nvSpPr>
          <p:cNvPr id="5" name="Bild 1">
            <a:extLst>
              <a:ext uri="{FF2B5EF4-FFF2-40B4-BE49-F238E27FC236}">
                <a16:creationId xmlns:a16="http://schemas.microsoft.com/office/drawing/2014/main" id="{207CBEC8-50E5-F62F-780D-4912326D802E}"/>
              </a:ext>
            </a:extLst>
          </p:cNvPr>
          <p:cNvSpPr>
            <a:spLocks noGrp="1"/>
          </p:cNvSpPr>
          <p:nvPr>
            <p:ph type="pic" sz="quarter" idx="17"/>
          </p:nvPr>
        </p:nvSpPr>
        <p:spPr>
          <a:xfrm>
            <a:off x="838198" y="1271153"/>
            <a:ext cx="4316400" cy="4315693"/>
          </a:xfrm>
          <a:prstGeom prst="flowChartConnector">
            <a:avLst/>
          </a:prstGeom>
          <a:noFill/>
        </p:spPr>
        <p:txBody>
          <a:bodyPr/>
          <a:lstStyle/>
          <a:p>
            <a:r>
              <a:rPr lang="sv-SE"/>
              <a:t>Klicka på ikonen för att lägga till en bild</a:t>
            </a:r>
          </a:p>
        </p:txBody>
      </p:sp>
      <p:sp>
        <p:nvSpPr>
          <p:cNvPr id="4" name="Sidfot">
            <a:extLst>
              <a:ext uri="{FF2B5EF4-FFF2-40B4-BE49-F238E27FC236}">
                <a16:creationId xmlns:a16="http://schemas.microsoft.com/office/drawing/2014/main" id="{F21FF1E9-4F56-D6C7-151B-1E1A6F8CDA39}"/>
              </a:ext>
            </a:extLst>
          </p:cNvPr>
          <p:cNvSpPr>
            <a:spLocks noGrp="1"/>
          </p:cNvSpPr>
          <p:nvPr>
            <p:ph type="body" sz="quarter" idx="20" hasCustomPrompt="1"/>
          </p:nvPr>
        </p:nvSpPr>
        <p:spPr>
          <a:xfrm>
            <a:off x="515940" y="6273800"/>
            <a:ext cx="10225086" cy="358775"/>
          </a:xfrm>
        </p:spPr>
        <p:txBody>
          <a:bodyPr anchor="b"/>
          <a:lstStyle>
            <a:lvl1pPr>
              <a:lnSpc>
                <a:spcPct val="100000"/>
              </a:lnSpc>
              <a:spcBef>
                <a:spcPts val="0"/>
              </a:spcBef>
              <a:defRPr sz="1100">
                <a:solidFill>
                  <a:schemeClr val="bg1"/>
                </a:solidFill>
              </a:defRPr>
            </a:lvl1pPr>
          </a:lstStyle>
          <a:p>
            <a:pPr lvl="0"/>
            <a:r>
              <a:rPr lang="sv-SE" dirty="0"/>
              <a:t>Sidfot</a:t>
            </a:r>
          </a:p>
        </p:txBody>
      </p:sp>
      <p:sp>
        <p:nvSpPr>
          <p:cNvPr id="10" name="Bildnummer">
            <a:extLst>
              <a:ext uri="{FF2B5EF4-FFF2-40B4-BE49-F238E27FC236}">
                <a16:creationId xmlns:a16="http://schemas.microsoft.com/office/drawing/2014/main" id="{CE256A8C-BFCE-1F4A-68D4-77A8DED1CC95}"/>
              </a:ext>
            </a:extLst>
          </p:cNvPr>
          <p:cNvSpPr>
            <a:spLocks noGrp="1"/>
          </p:cNvSpPr>
          <p:nvPr>
            <p:ph type="sldNum" sz="quarter" idx="10"/>
          </p:nvPr>
        </p:nvSpPr>
        <p:spPr>
          <a:xfrm>
            <a:off x="11083525" y="6273799"/>
            <a:ext cx="864000" cy="358775"/>
          </a:xfrm>
        </p:spPr>
        <p:txBody>
          <a:bodyPr/>
          <a:lstStyle>
            <a:lvl1pPr>
              <a:defRPr>
                <a:solidFill>
                  <a:schemeClr val="bg1"/>
                </a:solidFill>
              </a:defRPr>
            </a:lvl1pPr>
          </a:lstStyle>
          <a:p>
            <a:fld id="{0F73819E-773B-4A43-88EE-FC0AC92ECDF9}" type="slidenum">
              <a:rPr lang="sv-SE" smtClean="0"/>
              <a:t>‹#›</a:t>
            </a:fld>
            <a:endParaRPr lang="sv-SE"/>
          </a:p>
        </p:txBody>
      </p:sp>
      <p:sp>
        <p:nvSpPr>
          <p:cNvPr id="3" name="Rubrik">
            <a:extLst>
              <a:ext uri="{FF2B5EF4-FFF2-40B4-BE49-F238E27FC236}">
                <a16:creationId xmlns:a16="http://schemas.microsoft.com/office/drawing/2014/main" id="{99C08A5F-D9D5-8E0A-55E7-9E4ED297686A}"/>
              </a:ext>
            </a:extLst>
          </p:cNvPr>
          <p:cNvSpPr>
            <a:spLocks noGrp="1"/>
          </p:cNvSpPr>
          <p:nvPr>
            <p:ph type="title" hasCustomPrompt="1"/>
          </p:nvPr>
        </p:nvSpPr>
        <p:spPr>
          <a:xfrm>
            <a:off x="6096000" y="1736726"/>
            <a:ext cx="4644000" cy="1079500"/>
          </a:xfrm>
        </p:spPr>
        <p:txBody>
          <a:bodyPr anchor="b">
            <a:noAutofit/>
          </a:bodyPr>
          <a:lstStyle>
            <a:lvl1pPr>
              <a:defRPr lang="sv-SE" sz="2200" b="1" dirty="0">
                <a:solidFill>
                  <a:schemeClr val="bg1"/>
                </a:solidFill>
              </a:defRPr>
            </a:lvl1pPr>
          </a:lstStyle>
          <a:p>
            <a:r>
              <a:rPr lang="sv-SE" dirty="0"/>
              <a:t>Förnamn Efternamn</a:t>
            </a:r>
          </a:p>
        </p:txBody>
      </p:sp>
    </p:spTree>
    <p:extLst>
      <p:ext uri="{BB962C8B-B14F-4D97-AF65-F5344CB8AC3E}">
        <p14:creationId xmlns:p14="http://schemas.microsoft.com/office/powerpoint/2010/main" val="6554226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Kontaktinfo (L)">
    <p:bg>
      <p:bgPr>
        <a:solidFill>
          <a:srgbClr val="ACD5BC"/>
        </a:solidFill>
        <a:effectLst/>
      </p:bgPr>
    </p:bg>
    <p:spTree>
      <p:nvGrpSpPr>
        <p:cNvPr id="1" name=""/>
        <p:cNvGrpSpPr/>
        <p:nvPr/>
      </p:nvGrpSpPr>
      <p:grpSpPr>
        <a:xfrm>
          <a:off x="0" y="0"/>
          <a:ext cx="0" cy="0"/>
          <a:chOff x="0" y="0"/>
          <a:chExt cx="0" cy="0"/>
        </a:xfrm>
      </p:grpSpPr>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6096000" y="1736726"/>
            <a:ext cx="4644000" cy="1079500"/>
          </a:xfrm>
        </p:spPr>
        <p:txBody>
          <a:bodyPr anchor="b">
            <a:noAutofit/>
          </a:bodyPr>
          <a:lstStyle>
            <a:lvl1pPr>
              <a:defRPr lang="sv-SE" sz="2200" b="1" dirty="0"/>
            </a:lvl1pPr>
          </a:lstStyle>
          <a:p>
            <a:r>
              <a:rPr lang="sv-SE" dirty="0"/>
              <a:t>Förnamn Efternamn</a:t>
            </a:r>
          </a:p>
        </p:txBody>
      </p:sp>
      <p:sp>
        <p:nvSpPr>
          <p:cNvPr id="5" name="Bild 1">
            <a:extLst>
              <a:ext uri="{FF2B5EF4-FFF2-40B4-BE49-F238E27FC236}">
                <a16:creationId xmlns:a16="http://schemas.microsoft.com/office/drawing/2014/main" id="{207CBEC8-50E5-F62F-780D-4912326D802E}"/>
              </a:ext>
            </a:extLst>
          </p:cNvPr>
          <p:cNvSpPr>
            <a:spLocks noGrp="1"/>
          </p:cNvSpPr>
          <p:nvPr>
            <p:ph type="pic" sz="quarter" idx="17"/>
          </p:nvPr>
        </p:nvSpPr>
        <p:spPr>
          <a:xfrm>
            <a:off x="838198" y="1271153"/>
            <a:ext cx="4316400" cy="4315693"/>
          </a:xfrm>
          <a:prstGeom prst="flowChartConnector">
            <a:avLst/>
          </a:prstGeom>
          <a:noFill/>
        </p:spPr>
        <p:txBody>
          <a:bodyPr/>
          <a:lstStyle/>
          <a:p>
            <a:r>
              <a:rPr lang="sv-SE"/>
              <a:t>Klicka på ikonen för att lägga till en bild</a:t>
            </a:r>
          </a:p>
        </p:txBody>
      </p:sp>
      <p:sp>
        <p:nvSpPr>
          <p:cNvPr id="3" name="Text 1">
            <a:extLst>
              <a:ext uri="{FF2B5EF4-FFF2-40B4-BE49-F238E27FC236}">
                <a16:creationId xmlns:a16="http://schemas.microsoft.com/office/drawing/2014/main" id="{9B08903D-EA94-9953-FDB0-EE45C9E5BF82}"/>
              </a:ext>
            </a:extLst>
          </p:cNvPr>
          <p:cNvSpPr>
            <a:spLocks noGrp="1"/>
          </p:cNvSpPr>
          <p:nvPr>
            <p:ph type="body" sz="quarter" idx="21" hasCustomPrompt="1"/>
          </p:nvPr>
        </p:nvSpPr>
        <p:spPr>
          <a:xfrm>
            <a:off x="6096000" y="2889250"/>
            <a:ext cx="4986338" cy="2697596"/>
          </a:xfrm>
        </p:spPr>
        <p:txBody>
          <a:bodyPr/>
          <a:lstStyle>
            <a:lvl1pPr>
              <a:defRPr lang="sv-SE" dirty="0" smtClean="0"/>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stStyle>
          <a:p>
            <a:pPr lvl="0"/>
            <a:r>
              <a:rPr lang="sv-SE" dirty="0"/>
              <a:t>Kontaktuppgifter och annan info</a:t>
            </a:r>
          </a:p>
        </p:txBody>
      </p:sp>
      <p:sp>
        <p:nvSpPr>
          <p:cNvPr id="10" name="Sidfot">
            <a:extLst>
              <a:ext uri="{FF2B5EF4-FFF2-40B4-BE49-F238E27FC236}">
                <a16:creationId xmlns:a16="http://schemas.microsoft.com/office/drawing/2014/main" id="{89550969-995B-ECBE-8A3F-DB7B8BC8CCB9}"/>
              </a:ext>
            </a:extLst>
          </p:cNvPr>
          <p:cNvSpPr>
            <a:spLocks noGrp="1"/>
          </p:cNvSpPr>
          <p:nvPr>
            <p:ph type="body" sz="quarter" idx="20" hasCustomPrompt="1"/>
          </p:nvPr>
        </p:nvSpPr>
        <p:spPr>
          <a:xfrm>
            <a:off x="515938" y="6273800"/>
            <a:ext cx="10225087" cy="358775"/>
          </a:xfrm>
        </p:spPr>
        <p:txBody>
          <a:bodyPr anchor="b"/>
          <a:lstStyle>
            <a:lvl1pPr>
              <a:lnSpc>
                <a:spcPct val="100000"/>
              </a:lnSpc>
              <a:spcBef>
                <a:spcPts val="0"/>
              </a:spcBef>
              <a:defRPr sz="1100"/>
            </a:lvl1pPr>
          </a:lstStyle>
          <a:p>
            <a:pPr lvl="0"/>
            <a:r>
              <a:rPr lang="sv-SE" dirty="0"/>
              <a:t>Sidfot</a:t>
            </a:r>
          </a:p>
        </p:txBody>
      </p:sp>
      <p:sp>
        <p:nvSpPr>
          <p:cNvPr id="9" name="Bildnummer">
            <a:extLst>
              <a:ext uri="{FF2B5EF4-FFF2-40B4-BE49-F238E27FC236}">
                <a16:creationId xmlns:a16="http://schemas.microsoft.com/office/drawing/2014/main" id="{A14330C1-5668-2D42-FAF9-82568C31F235}"/>
              </a:ext>
            </a:extLst>
          </p:cNvPr>
          <p:cNvSpPr>
            <a:spLocks noGrp="1"/>
          </p:cNvSpPr>
          <p:nvPr>
            <p:ph type="sldNum" sz="quarter" idx="10"/>
          </p:nvPr>
        </p:nvSpPr>
        <p:spPr>
          <a:xfrm>
            <a:off x="11082337" y="6273800"/>
            <a:ext cx="865187" cy="358775"/>
          </a:xfrm>
        </p:spPr>
        <p:txBody>
          <a:bodyPr/>
          <a:lstStyle>
            <a:lvl1pPr>
              <a:defRPr lang="sv-SE" smtClean="0"/>
            </a:lvl1pPr>
          </a:lstStyle>
          <a:p>
            <a:fld id="{0F73819E-773B-4A43-88EE-FC0AC92ECDF9}" type="slidenum">
              <a:rPr lang="sv-SE" smtClean="0"/>
              <a:t>‹#›</a:t>
            </a:fld>
            <a:endParaRPr lang="sv-SE"/>
          </a:p>
        </p:txBody>
      </p:sp>
    </p:spTree>
    <p:extLst>
      <p:ext uri="{BB962C8B-B14F-4D97-AF65-F5344CB8AC3E}">
        <p14:creationId xmlns:p14="http://schemas.microsoft.com/office/powerpoint/2010/main" val="4827480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ontaktinfo 2 (M)">
    <p:bg>
      <p:bgPr>
        <a:solidFill>
          <a:srgbClr val="6377AD"/>
        </a:solidFill>
        <a:effectLst/>
      </p:bgPr>
    </p:bg>
    <p:spTree>
      <p:nvGrpSpPr>
        <p:cNvPr id="1" name=""/>
        <p:cNvGrpSpPr/>
        <p:nvPr/>
      </p:nvGrpSpPr>
      <p:grpSpPr>
        <a:xfrm>
          <a:off x="0" y="0"/>
          <a:ext cx="0" cy="0"/>
          <a:chOff x="0" y="0"/>
          <a:chExt cx="0" cy="0"/>
        </a:xfrm>
      </p:grpSpPr>
      <p:sp>
        <p:nvSpPr>
          <p:cNvPr id="6" name="Bakgrundsbild">
            <a:extLst>
              <a:ext uri="{FF2B5EF4-FFF2-40B4-BE49-F238E27FC236}">
                <a16:creationId xmlns:a16="http://schemas.microsoft.com/office/drawing/2014/main" id="{D51DFD1B-DB1A-E6CF-CFDD-A978DE402D45}"/>
              </a:ext>
              <a:ext uri="{C183D7F6-B498-43B3-948B-1728B52AA6E4}">
                <adec:decorative xmlns:adec="http://schemas.microsoft.com/office/drawing/2017/decorative" val="1"/>
              </a:ext>
            </a:extLst>
          </p:cNvPr>
          <p:cNvSpPr>
            <a:spLocks noGrp="1"/>
          </p:cNvSpPr>
          <p:nvPr>
            <p:ph type="pic" sz="quarter" idx="14"/>
          </p:nvPr>
        </p:nvSpPr>
        <p:spPr>
          <a:xfrm>
            <a:off x="165000" y="162000"/>
            <a:ext cx="11862000" cy="6534000"/>
          </a:xfrm>
          <a:custGeom>
            <a:avLst/>
            <a:gdLst>
              <a:gd name="connsiteX0" fmla="*/ 121271 w 11862000"/>
              <a:gd name="connsiteY0" fmla="*/ 0 h 6534000"/>
              <a:gd name="connsiteX1" fmla="*/ 11740729 w 11862000"/>
              <a:gd name="connsiteY1" fmla="*/ 0 h 6534000"/>
              <a:gd name="connsiteX2" fmla="*/ 11862000 w 11862000"/>
              <a:gd name="connsiteY2" fmla="*/ 121271 h 6534000"/>
              <a:gd name="connsiteX3" fmla="*/ 11862000 w 11862000"/>
              <a:gd name="connsiteY3" fmla="*/ 6412729 h 6534000"/>
              <a:gd name="connsiteX4" fmla="*/ 11740729 w 11862000"/>
              <a:gd name="connsiteY4" fmla="*/ 6534000 h 6534000"/>
              <a:gd name="connsiteX5" fmla="*/ 121271 w 11862000"/>
              <a:gd name="connsiteY5" fmla="*/ 6534000 h 6534000"/>
              <a:gd name="connsiteX6" fmla="*/ 0 w 11862000"/>
              <a:gd name="connsiteY6" fmla="*/ 6412729 h 6534000"/>
              <a:gd name="connsiteX7" fmla="*/ 0 w 11862000"/>
              <a:gd name="connsiteY7" fmla="*/ 121271 h 6534000"/>
              <a:gd name="connsiteX8" fmla="*/ 121271 w 11862000"/>
              <a:gd name="connsiteY8" fmla="*/ 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2000" h="6534000">
                <a:moveTo>
                  <a:pt x="121271" y="0"/>
                </a:moveTo>
                <a:lnTo>
                  <a:pt x="11740729" y="0"/>
                </a:lnTo>
                <a:cubicBezTo>
                  <a:pt x="11807705" y="0"/>
                  <a:pt x="11862000" y="54295"/>
                  <a:pt x="11862000" y="121271"/>
                </a:cubicBezTo>
                <a:lnTo>
                  <a:pt x="11862000" y="6412729"/>
                </a:lnTo>
                <a:cubicBezTo>
                  <a:pt x="11862000" y="6479705"/>
                  <a:pt x="11807705" y="6534000"/>
                  <a:pt x="11740729" y="6534000"/>
                </a:cubicBezTo>
                <a:lnTo>
                  <a:pt x="121271" y="6534000"/>
                </a:lnTo>
                <a:cubicBezTo>
                  <a:pt x="54295" y="6534000"/>
                  <a:pt x="0" y="6479705"/>
                  <a:pt x="0" y="6412729"/>
                </a:cubicBezTo>
                <a:lnTo>
                  <a:pt x="0" y="121271"/>
                </a:lnTo>
                <a:cubicBezTo>
                  <a:pt x="0" y="54295"/>
                  <a:pt x="54295" y="0"/>
                  <a:pt x="121271" y="0"/>
                </a:cubicBez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endParaRPr lang="sv-SE" dirty="0"/>
          </a:p>
        </p:txBody>
      </p:sp>
      <p:sp>
        <p:nvSpPr>
          <p:cNvPr id="2" name="Rubrik">
            <a:extLst>
              <a:ext uri="{FF2B5EF4-FFF2-40B4-BE49-F238E27FC236}">
                <a16:creationId xmlns:a16="http://schemas.microsoft.com/office/drawing/2014/main" id="{8E3809B8-C704-3868-DEE7-F5ACC65EB963}"/>
              </a:ext>
            </a:extLst>
          </p:cNvPr>
          <p:cNvSpPr>
            <a:spLocks noGrp="1"/>
          </p:cNvSpPr>
          <p:nvPr>
            <p:ph type="title" hasCustomPrompt="1"/>
          </p:nvPr>
        </p:nvSpPr>
        <p:spPr>
          <a:xfrm>
            <a:off x="874800" y="584200"/>
            <a:ext cx="7020000" cy="1081088"/>
          </a:xfrm>
        </p:spPr>
        <p:txBody>
          <a:bodyPr anchor="ctr">
            <a:noAutofit/>
          </a:bodyPr>
          <a:lstStyle>
            <a:lvl1pPr>
              <a:defRPr lang="sv-SE" dirty="0">
                <a:solidFill>
                  <a:schemeClr val="bg1"/>
                </a:solidFill>
              </a:defRPr>
            </a:lvl1pPr>
          </a:lstStyle>
          <a:p>
            <a:r>
              <a:rPr lang="sv-SE" dirty="0"/>
              <a:t>Rubrikruta</a:t>
            </a:r>
          </a:p>
        </p:txBody>
      </p:sp>
      <p:sp>
        <p:nvSpPr>
          <p:cNvPr id="5" name="Bild 1">
            <a:extLst>
              <a:ext uri="{FF2B5EF4-FFF2-40B4-BE49-F238E27FC236}">
                <a16:creationId xmlns:a16="http://schemas.microsoft.com/office/drawing/2014/main" id="{207CBEC8-50E5-F62F-780D-4912326D802E}"/>
              </a:ext>
            </a:extLst>
          </p:cNvPr>
          <p:cNvSpPr>
            <a:spLocks noGrp="1"/>
          </p:cNvSpPr>
          <p:nvPr>
            <p:ph type="pic" sz="quarter" idx="17"/>
          </p:nvPr>
        </p:nvSpPr>
        <p:spPr>
          <a:xfrm>
            <a:off x="1054800" y="1800000"/>
            <a:ext cx="1800000" cy="1800000"/>
          </a:xfrm>
          <a:prstGeom prst="flowChartConnector">
            <a:avLst/>
          </a:prstGeom>
          <a:noFill/>
        </p:spPr>
        <p:txBody>
          <a:bodyPr/>
          <a:lstStyle/>
          <a:p>
            <a:r>
              <a:rPr lang="sv-SE"/>
              <a:t>Klicka på ikonen för att lägga till en bild</a:t>
            </a:r>
            <a:endParaRPr lang="sv-SE" dirty="0"/>
          </a:p>
        </p:txBody>
      </p:sp>
      <p:sp>
        <p:nvSpPr>
          <p:cNvPr id="8" name="Text 1">
            <a:extLst>
              <a:ext uri="{FF2B5EF4-FFF2-40B4-BE49-F238E27FC236}">
                <a16:creationId xmlns:a16="http://schemas.microsoft.com/office/drawing/2014/main" id="{590573A3-FC88-08C2-3FE7-9AFAF1B19193}"/>
              </a:ext>
            </a:extLst>
          </p:cNvPr>
          <p:cNvSpPr>
            <a:spLocks noGrp="1"/>
          </p:cNvSpPr>
          <p:nvPr>
            <p:ph type="body" sz="quarter" idx="21" hasCustomPrompt="1"/>
          </p:nvPr>
        </p:nvSpPr>
        <p:spPr>
          <a:xfrm>
            <a:off x="3214800" y="2268000"/>
            <a:ext cx="4680000" cy="1318553"/>
          </a:xfrm>
        </p:spPr>
        <p:txBody>
          <a:bodyPr/>
          <a:lstStyle>
            <a:lvl1pPr>
              <a:lnSpc>
                <a:spcPct val="90000"/>
              </a:lnSpc>
              <a:defRPr sz="2200" b="1">
                <a:solidFill>
                  <a:schemeClr val="bg1"/>
                </a:solidFill>
              </a:defRPr>
            </a:lvl1pPr>
            <a:lvl2pPr marL="0" indent="0">
              <a:spcBef>
                <a:spcPts val="900"/>
              </a:spcBef>
              <a:buNone/>
              <a:defRPr>
                <a:solidFill>
                  <a:schemeClr val="bg1"/>
                </a:solidFill>
              </a:defRPr>
            </a:lvl2pPr>
            <a:lvl3pPr marL="360000" indent="-288000">
              <a:lnSpc>
                <a:spcPct val="110000"/>
              </a:lnSpc>
              <a:spcBef>
                <a:spcPts val="600"/>
              </a:spcBef>
              <a:buFont typeface="Courier New" panose="02070309020205020404" pitchFamily="49" charset="0"/>
              <a:buChar char="o"/>
              <a:defRPr b="0">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stStyle>
          <a:p>
            <a:pPr lvl="0"/>
            <a:r>
              <a:rPr lang="sv-SE" dirty="0"/>
              <a:t>Förnamn Efternamn (nivå 1)</a:t>
            </a:r>
          </a:p>
          <a:p>
            <a:pPr lvl="1"/>
            <a:r>
              <a:rPr lang="sv-SE" dirty="0"/>
              <a:t>Kontaktuppgifter och annan info (nivå 2)</a:t>
            </a:r>
          </a:p>
          <a:p>
            <a:pPr lvl="2"/>
            <a:r>
              <a:rPr lang="sv-SE" dirty="0"/>
              <a:t>Nivå 3</a:t>
            </a:r>
          </a:p>
        </p:txBody>
      </p:sp>
      <p:sp>
        <p:nvSpPr>
          <p:cNvPr id="7" name="Bild 2">
            <a:extLst>
              <a:ext uri="{FF2B5EF4-FFF2-40B4-BE49-F238E27FC236}">
                <a16:creationId xmlns:a16="http://schemas.microsoft.com/office/drawing/2014/main" id="{CFBF39F3-4253-B3A2-EB5C-752DCE7E3660}"/>
              </a:ext>
            </a:extLst>
          </p:cNvPr>
          <p:cNvSpPr>
            <a:spLocks noGrp="1"/>
          </p:cNvSpPr>
          <p:nvPr>
            <p:ph type="pic" sz="quarter" idx="22"/>
          </p:nvPr>
        </p:nvSpPr>
        <p:spPr>
          <a:xfrm>
            <a:off x="1054800" y="3960000"/>
            <a:ext cx="1800000" cy="1800000"/>
          </a:xfrm>
          <a:prstGeom prst="flowChartConnector">
            <a:avLst/>
          </a:prstGeom>
          <a:noFill/>
        </p:spPr>
        <p:txBody>
          <a:bodyPr/>
          <a:lstStyle/>
          <a:p>
            <a:r>
              <a:rPr lang="sv-SE"/>
              <a:t>Klicka på ikonen för att lägga till en bild</a:t>
            </a:r>
            <a:endParaRPr lang="sv-SE" dirty="0"/>
          </a:p>
        </p:txBody>
      </p:sp>
      <p:sp>
        <p:nvSpPr>
          <p:cNvPr id="11" name="Text 2">
            <a:extLst>
              <a:ext uri="{FF2B5EF4-FFF2-40B4-BE49-F238E27FC236}">
                <a16:creationId xmlns:a16="http://schemas.microsoft.com/office/drawing/2014/main" id="{30282516-D184-9C79-81A5-AD291EEC2B90}"/>
              </a:ext>
            </a:extLst>
          </p:cNvPr>
          <p:cNvSpPr>
            <a:spLocks noGrp="1"/>
          </p:cNvSpPr>
          <p:nvPr>
            <p:ph type="body" sz="quarter" idx="23" hasCustomPrompt="1"/>
          </p:nvPr>
        </p:nvSpPr>
        <p:spPr>
          <a:xfrm>
            <a:off x="3214800" y="4428000"/>
            <a:ext cx="4680000" cy="1318553"/>
          </a:xfrm>
        </p:spPr>
        <p:txBody>
          <a:bodyPr/>
          <a:lstStyle>
            <a:lvl1pPr>
              <a:lnSpc>
                <a:spcPct val="90000"/>
              </a:lnSpc>
              <a:defRPr sz="2200" b="1">
                <a:solidFill>
                  <a:schemeClr val="bg1"/>
                </a:solidFill>
              </a:defRPr>
            </a:lvl1pPr>
            <a:lvl2pPr marL="0" indent="0">
              <a:spcBef>
                <a:spcPts val="900"/>
              </a:spcBef>
              <a:buNone/>
              <a:defRPr>
                <a:solidFill>
                  <a:schemeClr val="bg1"/>
                </a:solidFill>
              </a:defRPr>
            </a:lvl2pPr>
            <a:lvl3pPr marL="360000" indent="-288000">
              <a:lnSpc>
                <a:spcPct val="110000"/>
              </a:lnSpc>
              <a:spcBef>
                <a:spcPts val="600"/>
              </a:spcBef>
              <a:buFont typeface="Courier New" panose="02070309020205020404" pitchFamily="49" charset="0"/>
              <a:buChar char="o"/>
              <a:defRPr b="0">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stStyle>
          <a:p>
            <a:pPr lvl="0"/>
            <a:r>
              <a:rPr lang="sv-SE" dirty="0"/>
              <a:t>Förnamn Efternamn (nivå 1)</a:t>
            </a:r>
          </a:p>
          <a:p>
            <a:pPr lvl="1"/>
            <a:r>
              <a:rPr lang="sv-SE" dirty="0"/>
              <a:t>Kontaktuppgifter och annan info (nivå 2)</a:t>
            </a:r>
          </a:p>
          <a:p>
            <a:pPr lvl="2"/>
            <a:r>
              <a:rPr lang="sv-SE" dirty="0"/>
              <a:t>Nivå 3</a:t>
            </a:r>
          </a:p>
        </p:txBody>
      </p:sp>
      <p:sp>
        <p:nvSpPr>
          <p:cNvPr id="4" name="Sidfot">
            <a:extLst>
              <a:ext uri="{FF2B5EF4-FFF2-40B4-BE49-F238E27FC236}">
                <a16:creationId xmlns:a16="http://schemas.microsoft.com/office/drawing/2014/main" id="{F21FF1E9-4F56-D6C7-151B-1E1A6F8CDA39}"/>
              </a:ext>
            </a:extLst>
          </p:cNvPr>
          <p:cNvSpPr>
            <a:spLocks noGrp="1"/>
          </p:cNvSpPr>
          <p:nvPr>
            <p:ph type="body" sz="quarter" idx="20" hasCustomPrompt="1"/>
          </p:nvPr>
        </p:nvSpPr>
        <p:spPr>
          <a:xfrm>
            <a:off x="515940" y="6273800"/>
            <a:ext cx="10225086" cy="358775"/>
          </a:xfrm>
        </p:spPr>
        <p:txBody>
          <a:bodyPr anchor="b"/>
          <a:lstStyle>
            <a:lvl1pPr>
              <a:lnSpc>
                <a:spcPct val="100000"/>
              </a:lnSpc>
              <a:spcBef>
                <a:spcPts val="0"/>
              </a:spcBef>
              <a:defRPr sz="1100">
                <a:solidFill>
                  <a:schemeClr val="bg1"/>
                </a:solidFill>
              </a:defRPr>
            </a:lvl1pPr>
          </a:lstStyle>
          <a:p>
            <a:pPr lvl="0"/>
            <a:r>
              <a:rPr lang="sv-SE" dirty="0"/>
              <a:t>Sidfot</a:t>
            </a:r>
          </a:p>
        </p:txBody>
      </p:sp>
      <p:sp>
        <p:nvSpPr>
          <p:cNvPr id="10" name="Bildnummer">
            <a:extLst>
              <a:ext uri="{FF2B5EF4-FFF2-40B4-BE49-F238E27FC236}">
                <a16:creationId xmlns:a16="http://schemas.microsoft.com/office/drawing/2014/main" id="{CE256A8C-BFCE-1F4A-68D4-77A8DED1CC95}"/>
              </a:ext>
            </a:extLst>
          </p:cNvPr>
          <p:cNvSpPr>
            <a:spLocks noGrp="1"/>
          </p:cNvSpPr>
          <p:nvPr>
            <p:ph type="sldNum" sz="quarter" idx="10"/>
          </p:nvPr>
        </p:nvSpPr>
        <p:spPr>
          <a:xfrm>
            <a:off x="11083525" y="6273799"/>
            <a:ext cx="864000" cy="358775"/>
          </a:xfrm>
        </p:spPr>
        <p:txBody>
          <a:bodyPr/>
          <a:lstStyle>
            <a:lvl1pPr>
              <a:defRPr>
                <a:solidFill>
                  <a:schemeClr val="bg1"/>
                </a:solidFill>
              </a:defRPr>
            </a:lvl1pPr>
          </a:lstStyle>
          <a:p>
            <a:fld id="{0F73819E-773B-4A43-88EE-FC0AC92ECDF9}" type="slidenum">
              <a:rPr lang="sv-SE" smtClean="0"/>
              <a:t>‹#›</a:t>
            </a:fld>
            <a:endParaRPr lang="sv-SE"/>
          </a:p>
        </p:txBody>
      </p:sp>
    </p:spTree>
    <p:extLst>
      <p:ext uri="{BB962C8B-B14F-4D97-AF65-F5344CB8AC3E}">
        <p14:creationId xmlns:p14="http://schemas.microsoft.com/office/powerpoint/2010/main" val="31703802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ontaktinfo 2 (L)">
    <p:bg>
      <p:bgPr>
        <a:solidFill>
          <a:srgbClr val="ACD5BC"/>
        </a:solidFill>
        <a:effectLst/>
      </p:bgPr>
    </p:bg>
    <p:spTree>
      <p:nvGrpSpPr>
        <p:cNvPr id="1" name=""/>
        <p:cNvGrpSpPr/>
        <p:nvPr/>
      </p:nvGrpSpPr>
      <p:grpSpPr>
        <a:xfrm>
          <a:off x="0" y="0"/>
          <a:ext cx="0" cy="0"/>
          <a:chOff x="0" y="0"/>
          <a:chExt cx="0" cy="0"/>
        </a:xfrm>
      </p:grpSpPr>
      <p:sp>
        <p:nvSpPr>
          <p:cNvPr id="7" name="Bakgrundsbild">
            <a:extLst>
              <a:ext uri="{FF2B5EF4-FFF2-40B4-BE49-F238E27FC236}">
                <a16:creationId xmlns:a16="http://schemas.microsoft.com/office/drawing/2014/main" id="{437E785C-734C-7CEE-FC11-ADB8E4FB1F4F}"/>
              </a:ext>
              <a:ext uri="{C183D7F6-B498-43B3-948B-1728B52AA6E4}">
                <adec:decorative xmlns:adec="http://schemas.microsoft.com/office/drawing/2017/decorative" val="1"/>
              </a:ext>
            </a:extLst>
          </p:cNvPr>
          <p:cNvSpPr>
            <a:spLocks noGrp="1"/>
          </p:cNvSpPr>
          <p:nvPr>
            <p:ph type="pic" sz="quarter" idx="14"/>
          </p:nvPr>
        </p:nvSpPr>
        <p:spPr>
          <a:xfrm>
            <a:off x="165000" y="162000"/>
            <a:ext cx="11862000" cy="6534000"/>
          </a:xfrm>
          <a:custGeom>
            <a:avLst/>
            <a:gdLst>
              <a:gd name="connsiteX0" fmla="*/ 121271 w 11862000"/>
              <a:gd name="connsiteY0" fmla="*/ 0 h 6534000"/>
              <a:gd name="connsiteX1" fmla="*/ 11740729 w 11862000"/>
              <a:gd name="connsiteY1" fmla="*/ 0 h 6534000"/>
              <a:gd name="connsiteX2" fmla="*/ 11862000 w 11862000"/>
              <a:gd name="connsiteY2" fmla="*/ 121271 h 6534000"/>
              <a:gd name="connsiteX3" fmla="*/ 11862000 w 11862000"/>
              <a:gd name="connsiteY3" fmla="*/ 6412729 h 6534000"/>
              <a:gd name="connsiteX4" fmla="*/ 11740729 w 11862000"/>
              <a:gd name="connsiteY4" fmla="*/ 6534000 h 6534000"/>
              <a:gd name="connsiteX5" fmla="*/ 121271 w 11862000"/>
              <a:gd name="connsiteY5" fmla="*/ 6534000 h 6534000"/>
              <a:gd name="connsiteX6" fmla="*/ 0 w 11862000"/>
              <a:gd name="connsiteY6" fmla="*/ 6412729 h 6534000"/>
              <a:gd name="connsiteX7" fmla="*/ 0 w 11862000"/>
              <a:gd name="connsiteY7" fmla="*/ 121271 h 6534000"/>
              <a:gd name="connsiteX8" fmla="*/ 121271 w 11862000"/>
              <a:gd name="connsiteY8" fmla="*/ 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2000" h="6534000">
                <a:moveTo>
                  <a:pt x="121271" y="0"/>
                </a:moveTo>
                <a:lnTo>
                  <a:pt x="11740729" y="0"/>
                </a:lnTo>
                <a:cubicBezTo>
                  <a:pt x="11807705" y="0"/>
                  <a:pt x="11862000" y="54295"/>
                  <a:pt x="11862000" y="121271"/>
                </a:cubicBezTo>
                <a:lnTo>
                  <a:pt x="11862000" y="6412729"/>
                </a:lnTo>
                <a:cubicBezTo>
                  <a:pt x="11862000" y="6479705"/>
                  <a:pt x="11807705" y="6534000"/>
                  <a:pt x="11740729" y="6534000"/>
                </a:cubicBezTo>
                <a:lnTo>
                  <a:pt x="121271" y="6534000"/>
                </a:lnTo>
                <a:cubicBezTo>
                  <a:pt x="54295" y="6534000"/>
                  <a:pt x="0" y="6479705"/>
                  <a:pt x="0" y="6412729"/>
                </a:cubicBezTo>
                <a:lnTo>
                  <a:pt x="0" y="121271"/>
                </a:lnTo>
                <a:cubicBezTo>
                  <a:pt x="0" y="54295"/>
                  <a:pt x="54295" y="0"/>
                  <a:pt x="121271" y="0"/>
                </a:cubicBez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endParaRPr lang="sv-SE" dirty="0"/>
          </a:p>
        </p:txBody>
      </p:sp>
      <p:sp>
        <p:nvSpPr>
          <p:cNvPr id="5" name="Bild 1">
            <a:extLst>
              <a:ext uri="{FF2B5EF4-FFF2-40B4-BE49-F238E27FC236}">
                <a16:creationId xmlns:a16="http://schemas.microsoft.com/office/drawing/2014/main" id="{207CBEC8-50E5-F62F-780D-4912326D802E}"/>
              </a:ext>
            </a:extLst>
          </p:cNvPr>
          <p:cNvSpPr>
            <a:spLocks noGrp="1"/>
          </p:cNvSpPr>
          <p:nvPr>
            <p:ph type="pic" sz="quarter" idx="17"/>
          </p:nvPr>
        </p:nvSpPr>
        <p:spPr>
          <a:xfrm>
            <a:off x="1054800" y="1800000"/>
            <a:ext cx="1800000" cy="1800000"/>
          </a:xfrm>
          <a:prstGeom prst="flowChartConnector">
            <a:avLst/>
          </a:prstGeom>
          <a:noFill/>
        </p:spPr>
        <p:txBody>
          <a:bodyPr/>
          <a:lstStyle/>
          <a:p>
            <a:r>
              <a:rPr lang="sv-SE"/>
              <a:t>Klicka på ikonen för att lägga till en bild</a:t>
            </a:r>
            <a:endParaRPr lang="sv-SE" dirty="0"/>
          </a:p>
        </p:txBody>
      </p:sp>
      <p:sp>
        <p:nvSpPr>
          <p:cNvPr id="10" name="Sidfot">
            <a:extLst>
              <a:ext uri="{FF2B5EF4-FFF2-40B4-BE49-F238E27FC236}">
                <a16:creationId xmlns:a16="http://schemas.microsoft.com/office/drawing/2014/main" id="{89550969-995B-ECBE-8A3F-DB7B8BC8CCB9}"/>
              </a:ext>
            </a:extLst>
          </p:cNvPr>
          <p:cNvSpPr>
            <a:spLocks noGrp="1"/>
          </p:cNvSpPr>
          <p:nvPr>
            <p:ph type="body" sz="quarter" idx="20" hasCustomPrompt="1"/>
          </p:nvPr>
        </p:nvSpPr>
        <p:spPr>
          <a:xfrm>
            <a:off x="515938" y="6273800"/>
            <a:ext cx="10225087" cy="358775"/>
          </a:xfrm>
        </p:spPr>
        <p:txBody>
          <a:bodyPr anchor="b"/>
          <a:lstStyle>
            <a:lvl1pPr>
              <a:lnSpc>
                <a:spcPct val="100000"/>
              </a:lnSpc>
              <a:spcBef>
                <a:spcPts val="0"/>
              </a:spcBef>
              <a:defRPr sz="1100"/>
            </a:lvl1pPr>
          </a:lstStyle>
          <a:p>
            <a:pPr lvl="0"/>
            <a:r>
              <a:rPr lang="sv-SE" dirty="0"/>
              <a:t>Sidfot</a:t>
            </a:r>
          </a:p>
        </p:txBody>
      </p:sp>
      <p:sp>
        <p:nvSpPr>
          <p:cNvPr id="9" name="Bildnummer">
            <a:extLst>
              <a:ext uri="{FF2B5EF4-FFF2-40B4-BE49-F238E27FC236}">
                <a16:creationId xmlns:a16="http://schemas.microsoft.com/office/drawing/2014/main" id="{A14330C1-5668-2D42-FAF9-82568C31F235}"/>
              </a:ext>
            </a:extLst>
          </p:cNvPr>
          <p:cNvSpPr>
            <a:spLocks noGrp="1"/>
          </p:cNvSpPr>
          <p:nvPr>
            <p:ph type="sldNum" sz="quarter" idx="10"/>
          </p:nvPr>
        </p:nvSpPr>
        <p:spPr>
          <a:xfrm>
            <a:off x="11082337" y="6273800"/>
            <a:ext cx="865187" cy="358775"/>
          </a:xfrm>
        </p:spPr>
        <p:txBody>
          <a:bodyPr/>
          <a:lstStyle>
            <a:lvl1pPr>
              <a:defRPr lang="sv-SE" smtClean="0"/>
            </a:lvl1pPr>
          </a:lstStyle>
          <a:p>
            <a:fld id="{0F73819E-773B-4A43-88EE-FC0AC92ECDF9}" type="slidenum">
              <a:rPr lang="sv-SE" smtClean="0"/>
              <a:t>‹#›</a:t>
            </a:fld>
            <a:endParaRPr lang="sv-SE"/>
          </a:p>
        </p:txBody>
      </p:sp>
      <p:sp>
        <p:nvSpPr>
          <p:cNvPr id="4" name="Rubrik">
            <a:extLst>
              <a:ext uri="{FF2B5EF4-FFF2-40B4-BE49-F238E27FC236}">
                <a16:creationId xmlns:a16="http://schemas.microsoft.com/office/drawing/2014/main" id="{79CDE3C7-89C8-F043-8392-25CE8AD12375}"/>
              </a:ext>
            </a:extLst>
          </p:cNvPr>
          <p:cNvSpPr>
            <a:spLocks noGrp="1"/>
          </p:cNvSpPr>
          <p:nvPr>
            <p:ph type="title" hasCustomPrompt="1"/>
          </p:nvPr>
        </p:nvSpPr>
        <p:spPr>
          <a:xfrm>
            <a:off x="874800" y="584200"/>
            <a:ext cx="7020000" cy="1081088"/>
          </a:xfrm>
        </p:spPr>
        <p:txBody>
          <a:bodyPr anchor="ctr">
            <a:noAutofit/>
          </a:bodyPr>
          <a:lstStyle>
            <a:lvl1pPr>
              <a:defRPr lang="sv-SE" dirty="0"/>
            </a:lvl1pPr>
          </a:lstStyle>
          <a:p>
            <a:r>
              <a:rPr lang="sv-SE" dirty="0"/>
              <a:t>Rubrikruta</a:t>
            </a:r>
          </a:p>
        </p:txBody>
      </p:sp>
      <p:sp>
        <p:nvSpPr>
          <p:cNvPr id="6" name="Bild 1">
            <a:extLst>
              <a:ext uri="{FF2B5EF4-FFF2-40B4-BE49-F238E27FC236}">
                <a16:creationId xmlns:a16="http://schemas.microsoft.com/office/drawing/2014/main" id="{B73DBF69-DBFC-C3CE-5A6E-364FB19BC6A7}"/>
              </a:ext>
            </a:extLst>
          </p:cNvPr>
          <p:cNvSpPr>
            <a:spLocks noGrp="1"/>
          </p:cNvSpPr>
          <p:nvPr>
            <p:ph type="pic" sz="quarter" idx="22"/>
          </p:nvPr>
        </p:nvSpPr>
        <p:spPr>
          <a:xfrm>
            <a:off x="1054800" y="3960000"/>
            <a:ext cx="1800000" cy="1800000"/>
          </a:xfrm>
          <a:prstGeom prst="flowChartConnector">
            <a:avLst/>
          </a:prstGeom>
          <a:noFill/>
        </p:spPr>
        <p:txBody>
          <a:bodyPr/>
          <a:lstStyle/>
          <a:p>
            <a:r>
              <a:rPr lang="sv-SE"/>
              <a:t>Klicka på ikonen för att lägga till en bild</a:t>
            </a:r>
            <a:endParaRPr lang="sv-SE" dirty="0"/>
          </a:p>
        </p:txBody>
      </p:sp>
      <p:sp>
        <p:nvSpPr>
          <p:cNvPr id="12" name="Text 1">
            <a:extLst>
              <a:ext uri="{FF2B5EF4-FFF2-40B4-BE49-F238E27FC236}">
                <a16:creationId xmlns:a16="http://schemas.microsoft.com/office/drawing/2014/main" id="{3D3518BE-39FE-996F-00BD-3DDA01629F58}"/>
              </a:ext>
            </a:extLst>
          </p:cNvPr>
          <p:cNvSpPr>
            <a:spLocks noGrp="1"/>
          </p:cNvSpPr>
          <p:nvPr>
            <p:ph type="body" sz="quarter" idx="21" hasCustomPrompt="1"/>
          </p:nvPr>
        </p:nvSpPr>
        <p:spPr>
          <a:xfrm>
            <a:off x="3214800" y="2268000"/>
            <a:ext cx="4680000" cy="1318553"/>
          </a:xfrm>
        </p:spPr>
        <p:txBody>
          <a:bodyPr/>
          <a:lstStyle>
            <a:lvl1pPr>
              <a:lnSpc>
                <a:spcPct val="90000"/>
              </a:lnSpc>
              <a:defRPr lang="sv-SE" sz="2200" b="1" dirty="0" smtClean="0"/>
            </a:lvl1pPr>
            <a:lvl2pPr marL="0" indent="0">
              <a:spcBef>
                <a:spcPts val="900"/>
              </a:spcBef>
              <a:buNone/>
              <a:defRPr lang="sv-SE" dirty="0" smtClean="0"/>
            </a:lvl2pPr>
            <a:lvl3pPr marL="360000" indent="-288000">
              <a:lnSpc>
                <a:spcPct val="110000"/>
              </a:lnSpc>
              <a:spcBef>
                <a:spcPts val="600"/>
              </a:spcBef>
              <a:buFont typeface="Courier New" panose="02070309020205020404" pitchFamily="49" charset="0"/>
              <a:buChar char="o"/>
              <a:defRPr lang="sv-SE" b="0" dirty="0"/>
            </a:lvl3pPr>
            <a:lvl4pPr>
              <a:defRPr>
                <a:solidFill>
                  <a:schemeClr val="bg1"/>
                </a:solidFill>
              </a:defRPr>
            </a:lvl4pPr>
            <a:lvl5pPr>
              <a:defRPr>
                <a:solidFill>
                  <a:schemeClr val="bg1"/>
                </a:solidFill>
              </a:defRPr>
            </a:lvl5pPr>
            <a:lvl6pPr>
              <a:defRPr>
                <a:solidFill>
                  <a:schemeClr val="bg1"/>
                </a:solidFill>
              </a:defRPr>
            </a:lvl6pPr>
          </a:lstStyle>
          <a:p>
            <a:pPr lvl="0"/>
            <a:r>
              <a:rPr lang="sv-SE" dirty="0"/>
              <a:t>Förnamn Efternamn (nivå 1)</a:t>
            </a:r>
          </a:p>
          <a:p>
            <a:pPr lvl="1"/>
            <a:r>
              <a:rPr lang="sv-SE" dirty="0"/>
              <a:t>Kontaktuppgifter och annan info (nivå 2)</a:t>
            </a:r>
          </a:p>
          <a:p>
            <a:pPr lvl="2"/>
            <a:r>
              <a:rPr lang="sv-SE" dirty="0"/>
              <a:t>Nivå 3</a:t>
            </a:r>
          </a:p>
        </p:txBody>
      </p:sp>
      <p:sp>
        <p:nvSpPr>
          <p:cNvPr id="13" name="Text 2">
            <a:extLst>
              <a:ext uri="{FF2B5EF4-FFF2-40B4-BE49-F238E27FC236}">
                <a16:creationId xmlns:a16="http://schemas.microsoft.com/office/drawing/2014/main" id="{A17D48C1-4FE2-10FB-FCAF-A07B9030448C}"/>
              </a:ext>
            </a:extLst>
          </p:cNvPr>
          <p:cNvSpPr>
            <a:spLocks noGrp="1"/>
          </p:cNvSpPr>
          <p:nvPr>
            <p:ph type="body" sz="quarter" idx="23" hasCustomPrompt="1"/>
          </p:nvPr>
        </p:nvSpPr>
        <p:spPr>
          <a:xfrm>
            <a:off x="3214800" y="4428000"/>
            <a:ext cx="4680000" cy="1318553"/>
          </a:xfrm>
        </p:spPr>
        <p:txBody>
          <a:bodyPr/>
          <a:lstStyle>
            <a:lvl1pPr>
              <a:lnSpc>
                <a:spcPct val="90000"/>
              </a:lnSpc>
              <a:defRPr lang="sv-SE" sz="2200" b="1" dirty="0" smtClean="0"/>
            </a:lvl1pPr>
            <a:lvl2pPr marL="0" indent="0">
              <a:spcBef>
                <a:spcPts val="900"/>
              </a:spcBef>
              <a:buNone/>
              <a:defRPr lang="sv-SE" dirty="0" smtClean="0"/>
            </a:lvl2pPr>
            <a:lvl3pPr marL="360000" indent="-288000">
              <a:lnSpc>
                <a:spcPct val="110000"/>
              </a:lnSpc>
              <a:spcBef>
                <a:spcPts val="600"/>
              </a:spcBef>
              <a:buFont typeface="Courier New" panose="02070309020205020404" pitchFamily="49" charset="0"/>
              <a:buChar char="o"/>
              <a:defRPr lang="sv-SE" b="0" dirty="0"/>
            </a:lvl3pPr>
            <a:lvl4pPr>
              <a:defRPr>
                <a:solidFill>
                  <a:schemeClr val="bg1"/>
                </a:solidFill>
              </a:defRPr>
            </a:lvl4pPr>
            <a:lvl5pPr>
              <a:defRPr>
                <a:solidFill>
                  <a:schemeClr val="bg1"/>
                </a:solidFill>
              </a:defRPr>
            </a:lvl5pPr>
            <a:lvl6pPr>
              <a:defRPr>
                <a:solidFill>
                  <a:schemeClr val="bg1"/>
                </a:solidFill>
              </a:defRPr>
            </a:lvl6pPr>
          </a:lstStyle>
          <a:p>
            <a:pPr lvl="0"/>
            <a:r>
              <a:rPr lang="sv-SE" dirty="0"/>
              <a:t>Förnamn Efternamn (nivå 1)</a:t>
            </a:r>
          </a:p>
          <a:p>
            <a:pPr lvl="1"/>
            <a:r>
              <a:rPr lang="sv-SE" dirty="0"/>
              <a:t>Kontaktuppgifter och annan info (nivå 2)</a:t>
            </a:r>
          </a:p>
          <a:p>
            <a:pPr lvl="2"/>
            <a:r>
              <a:rPr lang="sv-SE" dirty="0"/>
              <a:t>Nivå 3</a:t>
            </a:r>
          </a:p>
        </p:txBody>
      </p:sp>
    </p:spTree>
    <p:extLst>
      <p:ext uri="{BB962C8B-B14F-4D97-AF65-F5344CB8AC3E}">
        <p14:creationId xmlns:p14="http://schemas.microsoft.com/office/powerpoint/2010/main" val="13964222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rocessbild (M)">
    <p:bg>
      <p:bgPr>
        <a:solidFill>
          <a:srgbClr val="6377AD"/>
        </a:solidFill>
        <a:effectLst/>
      </p:bgPr>
    </p:bg>
    <p:spTree>
      <p:nvGrpSpPr>
        <p:cNvPr id="1" name=""/>
        <p:cNvGrpSpPr/>
        <p:nvPr/>
      </p:nvGrpSpPr>
      <p:grpSpPr>
        <a:xfrm>
          <a:off x="0" y="0"/>
          <a:ext cx="0" cy="0"/>
          <a:chOff x="0" y="0"/>
          <a:chExt cx="0" cy="0"/>
        </a:xfrm>
      </p:grpSpPr>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15938" y="584200"/>
            <a:ext cx="10225087" cy="576000"/>
          </a:xfrm>
        </p:spPr>
        <p:txBody>
          <a:bodyPr wrap="square" anchor="t">
            <a:noAutofit/>
          </a:bodyPr>
          <a:lstStyle>
            <a:lvl1pPr>
              <a:defRPr lang="sv-SE" dirty="0">
                <a:solidFill>
                  <a:schemeClr val="bg1"/>
                </a:solidFill>
              </a:defRPr>
            </a:lvl1pPr>
          </a:lstStyle>
          <a:p>
            <a:r>
              <a:rPr lang="sv-SE" dirty="0"/>
              <a:t>Rubrikruta med plats för text på en rad </a:t>
            </a:r>
          </a:p>
        </p:txBody>
      </p:sp>
      <p:sp>
        <p:nvSpPr>
          <p:cNvPr id="4" name="Text 1">
            <a:extLst>
              <a:ext uri="{FF2B5EF4-FFF2-40B4-BE49-F238E27FC236}">
                <a16:creationId xmlns:a16="http://schemas.microsoft.com/office/drawing/2014/main" id="{F87A2587-96A3-489D-EA15-05DA95669F61}"/>
              </a:ext>
            </a:extLst>
          </p:cNvPr>
          <p:cNvSpPr>
            <a:spLocks noGrp="1"/>
          </p:cNvSpPr>
          <p:nvPr>
            <p:ph type="body" sz="quarter" idx="19" hasCustomPrompt="1"/>
          </p:nvPr>
        </p:nvSpPr>
        <p:spPr>
          <a:xfrm>
            <a:off x="515938" y="1304725"/>
            <a:ext cx="10225087" cy="432000"/>
          </a:xfrm>
        </p:spPr>
        <p:txBody>
          <a:bodyPr/>
          <a:lstStyle>
            <a:lvl1pPr>
              <a:defRPr sz="2200">
                <a:solidFill>
                  <a:schemeClr val="bg1"/>
                </a:solidFill>
              </a:defRPr>
            </a:lvl1pPr>
          </a:lstStyle>
          <a:p>
            <a:pPr lvl="0"/>
            <a:r>
              <a:rPr lang="sv-SE" dirty="0"/>
              <a:t>Underrubrik</a:t>
            </a:r>
          </a:p>
        </p:txBody>
      </p:sp>
      <p:sp>
        <p:nvSpPr>
          <p:cNvPr id="5" name="Sidfot">
            <a:extLst>
              <a:ext uri="{FF2B5EF4-FFF2-40B4-BE49-F238E27FC236}">
                <a16:creationId xmlns:a16="http://schemas.microsoft.com/office/drawing/2014/main" id="{9F9C1B31-0B37-F944-85DB-C0F3C7AE1942}"/>
              </a:ext>
            </a:extLst>
          </p:cNvPr>
          <p:cNvSpPr>
            <a:spLocks noGrp="1"/>
          </p:cNvSpPr>
          <p:nvPr>
            <p:ph type="body" sz="quarter" idx="20" hasCustomPrompt="1"/>
          </p:nvPr>
        </p:nvSpPr>
        <p:spPr>
          <a:xfrm>
            <a:off x="515938" y="6273800"/>
            <a:ext cx="10225087" cy="358775"/>
          </a:xfrm>
        </p:spPr>
        <p:txBody>
          <a:bodyPr anchor="b"/>
          <a:lstStyle>
            <a:lvl1pPr>
              <a:lnSpc>
                <a:spcPct val="100000"/>
              </a:lnSpc>
              <a:spcBef>
                <a:spcPts val="0"/>
              </a:spcBef>
              <a:defRPr sz="1100">
                <a:solidFill>
                  <a:schemeClr val="bg1"/>
                </a:solidFill>
              </a:defRPr>
            </a:lvl1pPr>
          </a:lstStyle>
          <a:p>
            <a:pPr lvl="0"/>
            <a:r>
              <a:rPr lang="sv-SE" dirty="0"/>
              <a:t>Sidfot</a:t>
            </a:r>
          </a:p>
        </p:txBody>
      </p:sp>
      <p:sp>
        <p:nvSpPr>
          <p:cNvPr id="3" name="Bildnummer">
            <a:extLst>
              <a:ext uri="{FF2B5EF4-FFF2-40B4-BE49-F238E27FC236}">
                <a16:creationId xmlns:a16="http://schemas.microsoft.com/office/drawing/2014/main" id="{0F27FE3C-AB71-FEF5-AAD1-0901C37C47DF}"/>
              </a:ext>
            </a:extLst>
          </p:cNvPr>
          <p:cNvSpPr>
            <a:spLocks noGrp="1"/>
          </p:cNvSpPr>
          <p:nvPr>
            <p:ph type="sldNum" sz="quarter" idx="10"/>
          </p:nvPr>
        </p:nvSpPr>
        <p:spPr>
          <a:xfrm>
            <a:off x="11082337" y="6273800"/>
            <a:ext cx="865187" cy="358775"/>
          </a:xfrm>
        </p:spPr>
        <p:txBody>
          <a:bodyPr/>
          <a:lstStyle>
            <a:lvl1pPr>
              <a:defRPr lang="sv-SE" smtClean="0">
                <a:solidFill>
                  <a:schemeClr val="bg1"/>
                </a:solidFill>
              </a:defRPr>
            </a:lvl1pPr>
          </a:lstStyle>
          <a:p>
            <a:fld id="{0F73819E-773B-4A43-88EE-FC0AC92ECDF9}" type="slidenum">
              <a:rPr lang="sv-SE" smtClean="0"/>
              <a:t>‹#›</a:t>
            </a:fld>
            <a:endParaRPr lang="sv-SE"/>
          </a:p>
        </p:txBody>
      </p:sp>
      <p:sp>
        <p:nvSpPr>
          <p:cNvPr id="8" name="Platshållare för SmartArt 7">
            <a:extLst>
              <a:ext uri="{FF2B5EF4-FFF2-40B4-BE49-F238E27FC236}">
                <a16:creationId xmlns:a16="http://schemas.microsoft.com/office/drawing/2014/main" id="{8C25FC4F-AF5C-2A22-FF14-B2FF37CEC7B9}"/>
              </a:ext>
            </a:extLst>
          </p:cNvPr>
          <p:cNvSpPr>
            <a:spLocks noGrp="1"/>
          </p:cNvSpPr>
          <p:nvPr>
            <p:ph type="dgm" sz="quarter" idx="21"/>
          </p:nvPr>
        </p:nvSpPr>
        <p:spPr>
          <a:xfrm>
            <a:off x="515938" y="1981200"/>
            <a:ext cx="10944000" cy="4104000"/>
          </a:xfrm>
        </p:spPr>
        <p:txBody>
          <a:bodyPr/>
          <a:lstStyle>
            <a:lvl1pPr>
              <a:defRPr>
                <a:solidFill>
                  <a:schemeClr val="bg1"/>
                </a:solidFill>
              </a:defRPr>
            </a:lvl1pPr>
          </a:lstStyle>
          <a:p>
            <a:r>
              <a:rPr lang="sv-SE"/>
              <a:t>Klicka på ikonen för att lägga till SmartArt-grafik</a:t>
            </a:r>
            <a:endParaRPr lang="sv-SE" dirty="0"/>
          </a:p>
        </p:txBody>
      </p:sp>
    </p:spTree>
    <p:extLst>
      <p:ext uri="{BB962C8B-B14F-4D97-AF65-F5344CB8AC3E}">
        <p14:creationId xmlns:p14="http://schemas.microsoft.com/office/powerpoint/2010/main" val="13342767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766">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rocessbild (L)">
    <p:bg>
      <p:bgPr>
        <a:solidFill>
          <a:srgbClr val="ACD5BC"/>
        </a:solidFill>
        <a:effectLst/>
      </p:bgPr>
    </p:bg>
    <p:spTree>
      <p:nvGrpSpPr>
        <p:cNvPr id="1" name=""/>
        <p:cNvGrpSpPr/>
        <p:nvPr/>
      </p:nvGrpSpPr>
      <p:grpSpPr>
        <a:xfrm>
          <a:off x="0" y="0"/>
          <a:ext cx="0" cy="0"/>
          <a:chOff x="0" y="0"/>
          <a:chExt cx="0" cy="0"/>
        </a:xfrm>
      </p:grpSpPr>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15938" y="584200"/>
            <a:ext cx="10225087" cy="576000"/>
          </a:xfrm>
        </p:spPr>
        <p:txBody>
          <a:bodyPr anchor="t">
            <a:noAutofit/>
          </a:bodyPr>
          <a:lstStyle>
            <a:lvl1pPr>
              <a:defRPr lang="sv-SE" dirty="0"/>
            </a:lvl1pPr>
          </a:lstStyle>
          <a:p>
            <a:r>
              <a:rPr lang="sv-SE" dirty="0"/>
              <a:t>Rubrikruta med plats för text på en rad </a:t>
            </a:r>
          </a:p>
        </p:txBody>
      </p:sp>
      <p:sp>
        <p:nvSpPr>
          <p:cNvPr id="4" name="Text 1">
            <a:extLst>
              <a:ext uri="{FF2B5EF4-FFF2-40B4-BE49-F238E27FC236}">
                <a16:creationId xmlns:a16="http://schemas.microsoft.com/office/drawing/2014/main" id="{F87A2587-96A3-489D-EA15-05DA95669F61}"/>
              </a:ext>
            </a:extLst>
          </p:cNvPr>
          <p:cNvSpPr>
            <a:spLocks noGrp="1"/>
          </p:cNvSpPr>
          <p:nvPr>
            <p:ph type="body" sz="quarter" idx="19" hasCustomPrompt="1"/>
          </p:nvPr>
        </p:nvSpPr>
        <p:spPr>
          <a:xfrm>
            <a:off x="515938" y="1304725"/>
            <a:ext cx="10225087" cy="432000"/>
          </a:xfrm>
        </p:spPr>
        <p:txBody>
          <a:bodyPr/>
          <a:lstStyle>
            <a:lvl1pPr>
              <a:defRPr sz="2200"/>
            </a:lvl1pPr>
          </a:lstStyle>
          <a:p>
            <a:pPr lvl="0"/>
            <a:r>
              <a:rPr lang="sv-SE" dirty="0"/>
              <a:t>Underrubrik</a:t>
            </a:r>
          </a:p>
        </p:txBody>
      </p:sp>
      <p:sp>
        <p:nvSpPr>
          <p:cNvPr id="5" name="Sidfot">
            <a:extLst>
              <a:ext uri="{FF2B5EF4-FFF2-40B4-BE49-F238E27FC236}">
                <a16:creationId xmlns:a16="http://schemas.microsoft.com/office/drawing/2014/main" id="{9F9C1B31-0B37-F944-85DB-C0F3C7AE1942}"/>
              </a:ext>
            </a:extLst>
          </p:cNvPr>
          <p:cNvSpPr>
            <a:spLocks noGrp="1"/>
          </p:cNvSpPr>
          <p:nvPr>
            <p:ph type="body" sz="quarter" idx="20" hasCustomPrompt="1"/>
          </p:nvPr>
        </p:nvSpPr>
        <p:spPr>
          <a:xfrm>
            <a:off x="515938" y="6273800"/>
            <a:ext cx="10225087" cy="358775"/>
          </a:xfrm>
        </p:spPr>
        <p:txBody>
          <a:bodyPr anchor="b"/>
          <a:lstStyle>
            <a:lvl1pPr>
              <a:lnSpc>
                <a:spcPct val="100000"/>
              </a:lnSpc>
              <a:spcBef>
                <a:spcPts val="0"/>
              </a:spcBef>
              <a:defRPr sz="1100"/>
            </a:lvl1pPr>
          </a:lstStyle>
          <a:p>
            <a:pPr lvl="0"/>
            <a:r>
              <a:rPr lang="sv-SE" dirty="0"/>
              <a:t>Sidfot</a:t>
            </a:r>
          </a:p>
        </p:txBody>
      </p:sp>
      <p:sp>
        <p:nvSpPr>
          <p:cNvPr id="3" name="Bildnummer">
            <a:extLst>
              <a:ext uri="{FF2B5EF4-FFF2-40B4-BE49-F238E27FC236}">
                <a16:creationId xmlns:a16="http://schemas.microsoft.com/office/drawing/2014/main" id="{0F27FE3C-AB71-FEF5-AAD1-0901C37C47DF}"/>
              </a:ext>
            </a:extLst>
          </p:cNvPr>
          <p:cNvSpPr>
            <a:spLocks noGrp="1"/>
          </p:cNvSpPr>
          <p:nvPr>
            <p:ph type="sldNum" sz="quarter" idx="10"/>
          </p:nvPr>
        </p:nvSpPr>
        <p:spPr>
          <a:xfrm>
            <a:off x="11082337" y="6273800"/>
            <a:ext cx="865187" cy="358775"/>
          </a:xfrm>
        </p:spPr>
        <p:txBody>
          <a:bodyPr/>
          <a:lstStyle>
            <a:lvl1pPr>
              <a:defRPr lang="sv-SE" smtClean="0"/>
            </a:lvl1pPr>
          </a:lstStyle>
          <a:p>
            <a:fld id="{0F73819E-773B-4A43-88EE-FC0AC92ECDF9}" type="slidenum">
              <a:rPr lang="sv-SE" smtClean="0"/>
              <a:t>‹#›</a:t>
            </a:fld>
            <a:endParaRPr lang="sv-SE"/>
          </a:p>
        </p:txBody>
      </p:sp>
      <p:sp>
        <p:nvSpPr>
          <p:cNvPr id="9" name="Platshållare för SmartArt 7">
            <a:extLst>
              <a:ext uri="{FF2B5EF4-FFF2-40B4-BE49-F238E27FC236}">
                <a16:creationId xmlns:a16="http://schemas.microsoft.com/office/drawing/2014/main" id="{4E46CBC9-D42C-521E-9623-B329CB99233A}"/>
              </a:ext>
            </a:extLst>
          </p:cNvPr>
          <p:cNvSpPr>
            <a:spLocks noGrp="1"/>
          </p:cNvSpPr>
          <p:nvPr>
            <p:ph type="dgm" sz="quarter" idx="21"/>
          </p:nvPr>
        </p:nvSpPr>
        <p:spPr>
          <a:xfrm>
            <a:off x="515937" y="1981200"/>
            <a:ext cx="10944000" cy="4104000"/>
          </a:xfrm>
        </p:spPr>
        <p:txBody>
          <a:bodyPr/>
          <a:lstStyle>
            <a:lvl1pPr>
              <a:defRPr lang="sv-SE"/>
            </a:lvl1pPr>
          </a:lstStyle>
          <a:p>
            <a:r>
              <a:rPr lang="sv-SE"/>
              <a:t>Klicka på ikonen för att lägga till SmartArt-grafik</a:t>
            </a:r>
          </a:p>
        </p:txBody>
      </p:sp>
    </p:spTree>
    <p:extLst>
      <p:ext uri="{BB962C8B-B14F-4D97-AF65-F5344CB8AC3E}">
        <p14:creationId xmlns:p14="http://schemas.microsoft.com/office/powerpoint/2010/main" val="7947220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76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esultat med standardrubrik">
    <p:bg>
      <p:bgPr>
        <a:solidFill>
          <a:schemeClr val="bg1"/>
        </a:solidFill>
        <a:effectLst/>
      </p:bgPr>
    </p:bg>
    <p:spTree>
      <p:nvGrpSpPr>
        <p:cNvPr id="1" name=""/>
        <p:cNvGrpSpPr/>
        <p:nvPr/>
      </p:nvGrpSpPr>
      <p:grpSpPr>
        <a:xfrm>
          <a:off x="0" y="0"/>
          <a:ext cx="0" cy="0"/>
          <a:chOff x="0" y="0"/>
          <a:chExt cx="0" cy="0"/>
        </a:xfrm>
      </p:grpSpPr>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15938" y="584200"/>
            <a:ext cx="6984000" cy="576000"/>
          </a:xfrm>
        </p:spPr>
        <p:txBody>
          <a:bodyPr anchor="t">
            <a:noAutofit/>
          </a:bodyPr>
          <a:lstStyle>
            <a:lvl1pPr>
              <a:defRPr lang="sv-SE" dirty="0"/>
            </a:lvl1pPr>
          </a:lstStyle>
          <a:p>
            <a:r>
              <a:rPr lang="sv-SE" dirty="0"/>
              <a:t>Titelrubrik</a:t>
            </a:r>
          </a:p>
        </p:txBody>
      </p:sp>
      <p:sp>
        <p:nvSpPr>
          <p:cNvPr id="4" name="Text 1">
            <a:extLst>
              <a:ext uri="{FF2B5EF4-FFF2-40B4-BE49-F238E27FC236}">
                <a16:creationId xmlns:a16="http://schemas.microsoft.com/office/drawing/2014/main" id="{F87A2587-96A3-489D-EA15-05DA95669F61}"/>
              </a:ext>
            </a:extLst>
          </p:cNvPr>
          <p:cNvSpPr>
            <a:spLocks noGrp="1"/>
          </p:cNvSpPr>
          <p:nvPr>
            <p:ph type="body" sz="quarter" idx="19" hasCustomPrompt="1"/>
          </p:nvPr>
        </p:nvSpPr>
        <p:spPr>
          <a:xfrm>
            <a:off x="515938" y="1304725"/>
            <a:ext cx="9504000" cy="982800"/>
          </a:xfrm>
        </p:spPr>
        <p:txBody>
          <a:bodyPr vert="horz" lIns="91440" tIns="45720" rIns="91440" bIns="45720" rtlCol="0">
            <a:noAutofit/>
          </a:bodyPr>
          <a:lstStyle>
            <a:lvl1pPr>
              <a:defRPr lang="sv-SE" sz="2200" dirty="0" smtClean="0"/>
            </a:lvl1pPr>
            <a:lvl2pPr>
              <a:defRPr lang="sv-SE" dirty="0" smtClean="0"/>
            </a:lvl2pPr>
            <a:lvl3pPr>
              <a:defRPr lang="sv-SE" b="0" dirty="0" smtClean="0"/>
            </a:lvl3pPr>
          </a:lstStyle>
          <a:p>
            <a:pPr lvl="0">
              <a:lnSpc>
                <a:spcPct val="100000"/>
              </a:lnSpc>
              <a:spcBef>
                <a:spcPts val="0"/>
              </a:spcBef>
            </a:pPr>
            <a:r>
              <a:rPr lang="sv-SE" dirty="0"/>
              <a:t>Underrubrik eller resultatkommentar</a:t>
            </a:r>
          </a:p>
          <a:p>
            <a:pPr marL="0" lvl="1" indent="0">
              <a:spcBef>
                <a:spcPts val="900"/>
              </a:spcBef>
              <a:buNone/>
            </a:pPr>
            <a:r>
              <a:rPr lang="sv-SE" dirty="0"/>
              <a:t>Brödtext (indrag nivå 2)</a:t>
            </a:r>
          </a:p>
          <a:p>
            <a:pPr marL="360000" lvl="2" indent="-288000">
              <a:lnSpc>
                <a:spcPct val="110000"/>
              </a:lnSpc>
              <a:spcBef>
                <a:spcPts val="600"/>
              </a:spcBef>
              <a:buFont typeface="Courier New" panose="02070309020205020404" pitchFamily="49" charset="0"/>
              <a:buChar char="o"/>
            </a:pPr>
            <a:r>
              <a:rPr lang="sv-SE" dirty="0"/>
              <a:t>Punktlista nivå 3 (indrag nivå 3)</a:t>
            </a:r>
          </a:p>
        </p:txBody>
      </p:sp>
      <p:sp>
        <p:nvSpPr>
          <p:cNvPr id="6" name="Innehåll 1">
            <a:extLst>
              <a:ext uri="{FF2B5EF4-FFF2-40B4-BE49-F238E27FC236}">
                <a16:creationId xmlns:a16="http://schemas.microsoft.com/office/drawing/2014/main" id="{BE854BD0-3112-B09B-6D65-36285DD7960F}"/>
              </a:ext>
            </a:extLst>
          </p:cNvPr>
          <p:cNvSpPr>
            <a:spLocks noGrp="1"/>
          </p:cNvSpPr>
          <p:nvPr>
            <p:ph sz="quarter" idx="22" hasCustomPrompt="1"/>
          </p:nvPr>
        </p:nvSpPr>
        <p:spPr>
          <a:xfrm>
            <a:off x="515939" y="2432050"/>
            <a:ext cx="8064000" cy="3672000"/>
          </a:xfrm>
          <a:noFill/>
          <a:ln>
            <a:noFill/>
          </a:ln>
        </p:spPr>
        <p:style>
          <a:lnRef idx="0">
            <a:scrgbClr r="0" g="0" b="0"/>
          </a:lnRef>
          <a:fillRef idx="0">
            <a:scrgbClr r="0" g="0" b="0"/>
          </a:fillRef>
          <a:effectRef idx="0">
            <a:scrgbClr r="0" g="0" b="0"/>
          </a:effectRef>
          <a:fontRef idx="minor">
            <a:schemeClr val="dk1"/>
          </a:fontRef>
        </p:style>
        <p:txBody>
          <a:bodyPr/>
          <a:lstStyle>
            <a:lvl1pPr>
              <a:defRPr lang="sv-SE" dirty="0"/>
            </a:lvl1pPr>
            <a:lvl2pPr>
              <a:defRPr lang="sv-SE" dirty="0" smtClean="0"/>
            </a:lvl2pPr>
            <a:lvl3pPr>
              <a:defRPr lang="sv-SE" dirty="0" smtClean="0"/>
            </a:lvl3pPr>
            <a:lvl4pPr>
              <a:defRPr lang="sv-SE" dirty="0"/>
            </a:lvl4pPr>
          </a:lstStyle>
          <a:p>
            <a:pPr lvl="0"/>
            <a:r>
              <a:rPr lang="sv-SE" dirty="0"/>
              <a:t>Plats för resultatinnehåll så som diagram, tabeller annan grafik</a:t>
            </a:r>
          </a:p>
        </p:txBody>
      </p:sp>
      <p:sp>
        <p:nvSpPr>
          <p:cNvPr id="8" name="Innehåll 2">
            <a:extLst>
              <a:ext uri="{FF2B5EF4-FFF2-40B4-BE49-F238E27FC236}">
                <a16:creationId xmlns:a16="http://schemas.microsoft.com/office/drawing/2014/main" id="{174ECC6F-C377-9B83-5B2C-2C78B5288F6A}"/>
              </a:ext>
            </a:extLst>
          </p:cNvPr>
          <p:cNvSpPr>
            <a:spLocks noGrp="1"/>
          </p:cNvSpPr>
          <p:nvPr>
            <p:ph sz="quarter" idx="23" hasCustomPrompt="1"/>
          </p:nvPr>
        </p:nvSpPr>
        <p:spPr>
          <a:xfrm>
            <a:off x="8779524" y="2432049"/>
            <a:ext cx="3168000" cy="3672000"/>
          </a:xfrm>
          <a:noFill/>
          <a:ln>
            <a:noFill/>
          </a:ln>
        </p:spPr>
        <p:style>
          <a:lnRef idx="0">
            <a:scrgbClr r="0" g="0" b="0"/>
          </a:lnRef>
          <a:fillRef idx="0">
            <a:scrgbClr r="0" g="0" b="0"/>
          </a:fillRef>
          <a:effectRef idx="0">
            <a:scrgbClr r="0" g="0" b="0"/>
          </a:effectRef>
          <a:fontRef idx="minor">
            <a:schemeClr val="dk1"/>
          </a:fontRef>
        </p:style>
        <p:txBody>
          <a:bodyPr/>
          <a:lstStyle>
            <a:lvl1pPr>
              <a:defRPr lang="sv-SE" sz="1400" dirty="0"/>
            </a:lvl1pPr>
            <a:lvl2pPr>
              <a:defRPr lang="sv-SE" dirty="0" smtClean="0"/>
            </a:lvl2pPr>
            <a:lvl3pPr>
              <a:defRPr lang="sv-SE" dirty="0" smtClean="0"/>
            </a:lvl3pPr>
            <a:lvl4pPr>
              <a:defRPr lang="sv-SE" dirty="0"/>
            </a:lvl4pPr>
          </a:lstStyle>
          <a:p>
            <a:pPr lvl="0"/>
            <a:r>
              <a:rPr lang="sv-SE" dirty="0"/>
              <a:t>Plats för resultatinnehåll eller text</a:t>
            </a:r>
          </a:p>
        </p:txBody>
      </p:sp>
      <p:sp>
        <p:nvSpPr>
          <p:cNvPr id="5" name="Sidfot">
            <a:extLst>
              <a:ext uri="{FF2B5EF4-FFF2-40B4-BE49-F238E27FC236}">
                <a16:creationId xmlns:a16="http://schemas.microsoft.com/office/drawing/2014/main" id="{9F9C1B31-0B37-F944-85DB-C0F3C7AE1942}"/>
              </a:ext>
            </a:extLst>
          </p:cNvPr>
          <p:cNvSpPr>
            <a:spLocks noGrp="1"/>
          </p:cNvSpPr>
          <p:nvPr>
            <p:ph type="body" sz="quarter" idx="20" hasCustomPrompt="1"/>
          </p:nvPr>
        </p:nvSpPr>
        <p:spPr>
          <a:xfrm>
            <a:off x="515938" y="6273800"/>
            <a:ext cx="10225087" cy="358775"/>
          </a:xfrm>
        </p:spPr>
        <p:txBody>
          <a:bodyPr anchor="b"/>
          <a:lstStyle>
            <a:lvl1pPr>
              <a:lnSpc>
                <a:spcPct val="100000"/>
              </a:lnSpc>
              <a:spcBef>
                <a:spcPts val="0"/>
              </a:spcBef>
              <a:defRPr sz="1000"/>
            </a:lvl1pPr>
          </a:lstStyle>
          <a:p>
            <a:pPr lvl="0"/>
            <a:r>
              <a:rPr lang="sv-SE" dirty="0"/>
              <a:t>Sidfot</a:t>
            </a:r>
          </a:p>
        </p:txBody>
      </p:sp>
      <p:sp>
        <p:nvSpPr>
          <p:cNvPr id="3" name="Bildnummer">
            <a:extLst>
              <a:ext uri="{FF2B5EF4-FFF2-40B4-BE49-F238E27FC236}">
                <a16:creationId xmlns:a16="http://schemas.microsoft.com/office/drawing/2014/main" id="{0F27FE3C-AB71-FEF5-AAD1-0901C37C47DF}"/>
              </a:ext>
            </a:extLst>
          </p:cNvPr>
          <p:cNvSpPr>
            <a:spLocks noGrp="1"/>
          </p:cNvSpPr>
          <p:nvPr>
            <p:ph type="sldNum" sz="quarter" idx="10"/>
          </p:nvPr>
        </p:nvSpPr>
        <p:spPr>
          <a:xfrm>
            <a:off x="11082337" y="6273800"/>
            <a:ext cx="865187" cy="358775"/>
          </a:xfrm>
        </p:spPr>
        <p:txBody>
          <a:bodyPr/>
          <a:lstStyle>
            <a:lvl1pPr>
              <a:defRPr lang="sv-SE" smtClean="0"/>
            </a:lvl1pPr>
          </a:lstStyle>
          <a:p>
            <a:fld id="{0F73819E-773B-4A43-88EE-FC0AC92ECDF9}" type="slidenum">
              <a:rPr lang="sv-SE" smtClean="0"/>
              <a:t>‹#›</a:t>
            </a:fld>
            <a:endParaRPr lang="sv-SE"/>
          </a:p>
        </p:txBody>
      </p:sp>
      <p:pic>
        <p:nvPicPr>
          <p:cNvPr id="7" name="Logotyp">
            <a:extLst>
              <a:ext uri="{FF2B5EF4-FFF2-40B4-BE49-F238E27FC236}">
                <a16:creationId xmlns:a16="http://schemas.microsoft.com/office/drawing/2014/main" id="{A6BF4AF1-381D-DB9B-0961-E92A0585404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82336" y="226801"/>
            <a:ext cx="866063" cy="288688"/>
          </a:xfrm>
          <a:prstGeom prst="rect">
            <a:avLst/>
          </a:prstGeom>
        </p:spPr>
      </p:pic>
    </p:spTree>
    <p:extLst>
      <p:ext uri="{BB962C8B-B14F-4D97-AF65-F5344CB8AC3E}">
        <p14:creationId xmlns:p14="http://schemas.microsoft.com/office/powerpoint/2010/main" val="19615802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766">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sultat med kommentar">
    <p:spTree>
      <p:nvGrpSpPr>
        <p:cNvPr id="1" name=""/>
        <p:cNvGrpSpPr/>
        <p:nvPr/>
      </p:nvGrpSpPr>
      <p:grpSpPr>
        <a:xfrm>
          <a:off x="0" y="0"/>
          <a:ext cx="0" cy="0"/>
          <a:chOff x="0" y="0"/>
          <a:chExt cx="0" cy="0"/>
        </a:xfrm>
      </p:grpSpPr>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15937" y="584200"/>
            <a:ext cx="6984000" cy="350775"/>
          </a:xfrm>
        </p:spPr>
        <p:txBody>
          <a:bodyPr wrap="none" anchor="t">
            <a:noAutofit/>
          </a:bodyPr>
          <a:lstStyle>
            <a:lvl1pPr>
              <a:defRPr lang="sv-SE" sz="1600" cap="all" spc="120" baseline="0" dirty="0">
                <a:solidFill>
                  <a:schemeClr val="tx1"/>
                </a:solidFill>
              </a:defRPr>
            </a:lvl1pPr>
          </a:lstStyle>
          <a:p>
            <a:r>
              <a:rPr lang="sv-SE" dirty="0"/>
              <a:t>Titelrubrik på en rad</a:t>
            </a:r>
          </a:p>
        </p:txBody>
      </p:sp>
      <p:sp>
        <p:nvSpPr>
          <p:cNvPr id="5" name="Text 1">
            <a:extLst>
              <a:ext uri="{FF2B5EF4-FFF2-40B4-BE49-F238E27FC236}">
                <a16:creationId xmlns:a16="http://schemas.microsoft.com/office/drawing/2014/main" id="{D99F7B85-E4E6-6F69-7B9E-B470C35429AE}"/>
              </a:ext>
            </a:extLst>
          </p:cNvPr>
          <p:cNvSpPr>
            <a:spLocks noGrp="1"/>
          </p:cNvSpPr>
          <p:nvPr>
            <p:ph type="body" sz="quarter" idx="19" hasCustomPrompt="1"/>
          </p:nvPr>
        </p:nvSpPr>
        <p:spPr>
          <a:xfrm>
            <a:off x="515937" y="1008000"/>
            <a:ext cx="9504000" cy="981138"/>
          </a:xfrm>
        </p:spPr>
        <p:txBody>
          <a:bodyPr/>
          <a:lstStyle>
            <a:lvl1pPr>
              <a:lnSpc>
                <a:spcPct val="100000"/>
              </a:lnSpc>
              <a:spcBef>
                <a:spcPts val="0"/>
              </a:spcBef>
              <a:defRPr lang="sv-SE" sz="2200" dirty="0"/>
            </a:lvl1pPr>
            <a:lvl2pPr marL="0" indent="0">
              <a:spcBef>
                <a:spcPts val="900"/>
              </a:spcBef>
              <a:buNone/>
              <a:defRPr/>
            </a:lvl2pPr>
            <a:lvl3pPr marL="360000" indent="-288000">
              <a:lnSpc>
                <a:spcPct val="110000"/>
              </a:lnSpc>
              <a:spcBef>
                <a:spcPts val="600"/>
              </a:spcBef>
              <a:buFont typeface="Courier New" panose="02070309020205020404" pitchFamily="49" charset="0"/>
              <a:buChar char="o"/>
              <a:defRPr lang="sv-SE" b="0" dirty="0"/>
            </a:lvl3pPr>
          </a:lstStyle>
          <a:p>
            <a:pPr lvl="0"/>
            <a:r>
              <a:rPr lang="sv-SE" dirty="0"/>
              <a:t>Här kommenteras resultatet i en mening utan punkt</a:t>
            </a:r>
          </a:p>
          <a:p>
            <a:pPr lvl="1"/>
            <a:r>
              <a:rPr lang="sv-SE" dirty="0"/>
              <a:t>Brödtext (indrag nivå 2)</a:t>
            </a:r>
          </a:p>
          <a:p>
            <a:pPr lvl="2"/>
            <a:r>
              <a:rPr lang="sv-SE" dirty="0"/>
              <a:t>Punktlista nivå 3 (indrag nivå 3)</a:t>
            </a:r>
          </a:p>
        </p:txBody>
      </p:sp>
      <p:sp>
        <p:nvSpPr>
          <p:cNvPr id="4" name="Innehåll 1">
            <a:extLst>
              <a:ext uri="{FF2B5EF4-FFF2-40B4-BE49-F238E27FC236}">
                <a16:creationId xmlns:a16="http://schemas.microsoft.com/office/drawing/2014/main" id="{70846D36-B3F8-3A3C-4EC9-CA0E1CA1CE3C}"/>
              </a:ext>
            </a:extLst>
          </p:cNvPr>
          <p:cNvSpPr>
            <a:spLocks noGrp="1"/>
          </p:cNvSpPr>
          <p:nvPr>
            <p:ph sz="quarter" idx="21" hasCustomPrompt="1"/>
          </p:nvPr>
        </p:nvSpPr>
        <p:spPr>
          <a:xfrm>
            <a:off x="515938" y="2124075"/>
            <a:ext cx="8064000" cy="3960000"/>
          </a:xfrm>
          <a:noFill/>
          <a:ln>
            <a:noFill/>
          </a:ln>
        </p:spPr>
        <p:style>
          <a:lnRef idx="0">
            <a:scrgbClr r="0" g="0" b="0"/>
          </a:lnRef>
          <a:fillRef idx="0">
            <a:scrgbClr r="0" g="0" b="0"/>
          </a:fillRef>
          <a:effectRef idx="0">
            <a:scrgbClr r="0" g="0" b="0"/>
          </a:effectRef>
          <a:fontRef idx="minor">
            <a:schemeClr val="dk1"/>
          </a:fontRef>
        </p:style>
        <p:txBody>
          <a:bodyPr/>
          <a:lstStyle>
            <a:lvl1pPr>
              <a:defRPr lang="sv-SE" dirty="0"/>
            </a:lvl1pPr>
            <a:lvl2pPr>
              <a:defRPr lang="sv-SE" dirty="0" smtClean="0"/>
            </a:lvl2pPr>
            <a:lvl3pPr>
              <a:defRPr lang="sv-SE" dirty="0" smtClean="0"/>
            </a:lvl3pPr>
            <a:lvl4pPr>
              <a:defRPr lang="sv-SE" dirty="0"/>
            </a:lvl4pPr>
          </a:lstStyle>
          <a:p>
            <a:pPr lvl="0"/>
            <a:r>
              <a:rPr lang="sv-SE" dirty="0"/>
              <a:t>Plats för resultatinnehåll så som diagram, tabeller annan grafik</a:t>
            </a:r>
          </a:p>
        </p:txBody>
      </p:sp>
      <p:sp>
        <p:nvSpPr>
          <p:cNvPr id="6" name="Innehåll 2">
            <a:extLst>
              <a:ext uri="{FF2B5EF4-FFF2-40B4-BE49-F238E27FC236}">
                <a16:creationId xmlns:a16="http://schemas.microsoft.com/office/drawing/2014/main" id="{AB1CCDD1-0267-C797-EFDE-BA68938FD879}"/>
              </a:ext>
            </a:extLst>
          </p:cNvPr>
          <p:cNvSpPr>
            <a:spLocks noGrp="1"/>
          </p:cNvSpPr>
          <p:nvPr>
            <p:ph sz="quarter" idx="23" hasCustomPrompt="1"/>
          </p:nvPr>
        </p:nvSpPr>
        <p:spPr>
          <a:xfrm>
            <a:off x="8779524" y="2124075"/>
            <a:ext cx="3168000" cy="3960000"/>
          </a:xfrm>
          <a:noFill/>
          <a:ln>
            <a:noFill/>
          </a:ln>
        </p:spPr>
        <p:style>
          <a:lnRef idx="0">
            <a:scrgbClr r="0" g="0" b="0"/>
          </a:lnRef>
          <a:fillRef idx="0">
            <a:scrgbClr r="0" g="0" b="0"/>
          </a:fillRef>
          <a:effectRef idx="0">
            <a:scrgbClr r="0" g="0" b="0"/>
          </a:effectRef>
          <a:fontRef idx="minor">
            <a:schemeClr val="dk1"/>
          </a:fontRef>
        </p:style>
        <p:txBody>
          <a:bodyPr/>
          <a:lstStyle>
            <a:lvl1pPr>
              <a:defRPr lang="sv-SE" sz="1400" dirty="0"/>
            </a:lvl1pPr>
            <a:lvl2pPr>
              <a:defRPr lang="sv-SE" dirty="0" smtClean="0"/>
            </a:lvl2pPr>
            <a:lvl3pPr>
              <a:defRPr lang="sv-SE" dirty="0" smtClean="0"/>
            </a:lvl3pPr>
            <a:lvl4pPr>
              <a:defRPr lang="sv-SE" dirty="0"/>
            </a:lvl4pPr>
          </a:lstStyle>
          <a:p>
            <a:pPr lvl="0"/>
            <a:r>
              <a:rPr lang="sv-SE" dirty="0"/>
              <a:t>Plats för resultatinnehåll eller text</a:t>
            </a:r>
          </a:p>
        </p:txBody>
      </p:sp>
      <p:sp>
        <p:nvSpPr>
          <p:cNvPr id="8" name="Sidfot">
            <a:extLst>
              <a:ext uri="{FF2B5EF4-FFF2-40B4-BE49-F238E27FC236}">
                <a16:creationId xmlns:a16="http://schemas.microsoft.com/office/drawing/2014/main" id="{77DD8831-DF28-A6A4-B421-01DDA0603510}"/>
              </a:ext>
            </a:extLst>
          </p:cNvPr>
          <p:cNvSpPr>
            <a:spLocks noGrp="1"/>
          </p:cNvSpPr>
          <p:nvPr>
            <p:ph type="body" sz="quarter" idx="20" hasCustomPrompt="1"/>
          </p:nvPr>
        </p:nvSpPr>
        <p:spPr>
          <a:xfrm>
            <a:off x="515938" y="6273800"/>
            <a:ext cx="10225087" cy="358775"/>
          </a:xfrm>
        </p:spPr>
        <p:txBody>
          <a:bodyPr anchor="b"/>
          <a:lstStyle>
            <a:lvl1pPr>
              <a:lnSpc>
                <a:spcPct val="100000"/>
              </a:lnSpc>
              <a:spcBef>
                <a:spcPts val="0"/>
              </a:spcBef>
              <a:defRPr sz="1000"/>
            </a:lvl1pPr>
          </a:lstStyle>
          <a:p>
            <a:pPr lvl="0"/>
            <a:r>
              <a:rPr lang="sv-SE" dirty="0"/>
              <a:t>Sidfot</a:t>
            </a:r>
          </a:p>
        </p:txBody>
      </p:sp>
      <p:sp>
        <p:nvSpPr>
          <p:cNvPr id="9" name="Bildnummer">
            <a:extLst>
              <a:ext uri="{FF2B5EF4-FFF2-40B4-BE49-F238E27FC236}">
                <a16:creationId xmlns:a16="http://schemas.microsoft.com/office/drawing/2014/main" id="{0CD160F7-61DA-638E-F5D0-E73396C18B56}"/>
              </a:ext>
            </a:extLst>
          </p:cNvPr>
          <p:cNvSpPr>
            <a:spLocks noGrp="1"/>
          </p:cNvSpPr>
          <p:nvPr>
            <p:ph type="sldNum" sz="quarter" idx="10"/>
          </p:nvPr>
        </p:nvSpPr>
        <p:spPr>
          <a:xfrm>
            <a:off x="11082338" y="6273799"/>
            <a:ext cx="865187" cy="358776"/>
          </a:xfrm>
        </p:spPr>
        <p:txBody>
          <a:bodyPr/>
          <a:lstStyle/>
          <a:p>
            <a:fld id="{0F73819E-773B-4A43-88EE-FC0AC92ECDF9}" type="slidenum">
              <a:rPr lang="sv-SE" smtClean="0"/>
              <a:t>‹#›</a:t>
            </a:fld>
            <a:endParaRPr lang="sv-SE"/>
          </a:p>
        </p:txBody>
      </p:sp>
      <p:pic>
        <p:nvPicPr>
          <p:cNvPr id="3" name="Logotyp">
            <a:extLst>
              <a:ext uri="{FF2B5EF4-FFF2-40B4-BE49-F238E27FC236}">
                <a16:creationId xmlns:a16="http://schemas.microsoft.com/office/drawing/2014/main" id="{008BCCD5-794A-C5AB-E88C-E352CF6DE70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2336" y="226801"/>
            <a:ext cx="866063" cy="288688"/>
          </a:xfrm>
          <a:prstGeom prst="rect">
            <a:avLst/>
          </a:prstGeom>
        </p:spPr>
      </p:pic>
    </p:spTree>
    <p:extLst>
      <p:ext uri="{BB962C8B-B14F-4D97-AF65-F5344CB8AC3E}">
        <p14:creationId xmlns:p14="http://schemas.microsoft.com/office/powerpoint/2010/main" val="3617176845"/>
      </p:ext>
    </p:extLst>
  </p:cSld>
  <p:clrMapOvr>
    <a:masterClrMapping/>
  </p:clrMapOvr>
  <p:extLst>
    <p:ext uri="{DCECCB84-F9BA-43D5-87BE-67443E8EF086}">
      <p15:sldGuideLst xmlns:p15="http://schemas.microsoft.com/office/powerpoint/2012/main">
        <p15:guide id="1" orient="horz" pos="595">
          <p15:clr>
            <a:srgbClr val="FBAE40"/>
          </p15:clr>
        </p15:guide>
        <p15:guide id="2" pos="4725">
          <p15:clr>
            <a:srgbClr val="FBAE40"/>
          </p15:clr>
        </p15:guide>
        <p15:guide id="3" orient="horz" pos="640">
          <p15:clr>
            <a:srgbClr val="FBAE40"/>
          </p15:clr>
        </p15:guide>
        <p15:guide id="4" orient="horz" pos="1253">
          <p15:clr>
            <a:srgbClr val="FBAE40"/>
          </p15:clr>
        </p15:guide>
        <p15:guide id="5" pos="585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ndast resultat">
    <p:spTree>
      <p:nvGrpSpPr>
        <p:cNvPr id="1" name=""/>
        <p:cNvGrpSpPr/>
        <p:nvPr/>
      </p:nvGrpSpPr>
      <p:grpSpPr>
        <a:xfrm>
          <a:off x="0" y="0"/>
          <a:ext cx="0" cy="0"/>
          <a:chOff x="0" y="0"/>
          <a:chExt cx="0" cy="0"/>
        </a:xfrm>
      </p:grpSpPr>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15938" y="584200"/>
            <a:ext cx="6985000" cy="358775"/>
          </a:xfrm>
        </p:spPr>
        <p:txBody>
          <a:bodyPr wrap="none" anchor="t">
            <a:noAutofit/>
          </a:bodyPr>
          <a:lstStyle>
            <a:lvl1pPr>
              <a:defRPr lang="sv-SE" sz="1600" cap="all" spc="120" baseline="0" dirty="0">
                <a:solidFill>
                  <a:schemeClr val="tx1"/>
                </a:solidFill>
              </a:defRPr>
            </a:lvl1pPr>
          </a:lstStyle>
          <a:p>
            <a:r>
              <a:rPr lang="sv-SE" dirty="0"/>
              <a:t>Titelrubrik på en rad</a:t>
            </a:r>
          </a:p>
        </p:txBody>
      </p:sp>
      <p:sp>
        <p:nvSpPr>
          <p:cNvPr id="4" name="Innehåll 1">
            <a:extLst>
              <a:ext uri="{FF2B5EF4-FFF2-40B4-BE49-F238E27FC236}">
                <a16:creationId xmlns:a16="http://schemas.microsoft.com/office/drawing/2014/main" id="{70846D36-B3F8-3A3C-4EC9-CA0E1CA1CE3C}"/>
              </a:ext>
            </a:extLst>
          </p:cNvPr>
          <p:cNvSpPr>
            <a:spLocks noGrp="1"/>
          </p:cNvSpPr>
          <p:nvPr>
            <p:ph sz="quarter" idx="21" hasCustomPrompt="1"/>
          </p:nvPr>
        </p:nvSpPr>
        <p:spPr>
          <a:xfrm>
            <a:off x="515938" y="1196974"/>
            <a:ext cx="8064000" cy="4932000"/>
          </a:xfrm>
          <a:noFill/>
          <a:ln>
            <a:noFill/>
          </a:ln>
        </p:spPr>
        <p:style>
          <a:lnRef idx="0">
            <a:scrgbClr r="0" g="0" b="0"/>
          </a:lnRef>
          <a:fillRef idx="0">
            <a:scrgbClr r="0" g="0" b="0"/>
          </a:fillRef>
          <a:effectRef idx="0">
            <a:scrgbClr r="0" g="0" b="0"/>
          </a:effectRef>
          <a:fontRef idx="minor">
            <a:schemeClr val="dk1"/>
          </a:fontRef>
        </p:style>
        <p:txBody>
          <a:bodyPr/>
          <a:lstStyle>
            <a:lvl1pPr>
              <a:defRPr lang="sv-SE" dirty="0"/>
            </a:lvl1pPr>
            <a:lvl2pPr>
              <a:defRPr lang="sv-SE" dirty="0" smtClean="0"/>
            </a:lvl2pPr>
            <a:lvl3pPr>
              <a:defRPr lang="sv-SE" dirty="0" smtClean="0"/>
            </a:lvl3pPr>
            <a:lvl4pPr>
              <a:defRPr lang="sv-SE" dirty="0"/>
            </a:lvl4pPr>
          </a:lstStyle>
          <a:p>
            <a:pPr lvl="0"/>
            <a:r>
              <a:rPr lang="sv-SE" dirty="0"/>
              <a:t>Plats för resultatinnehåll så som diagram, tabeller annan grafik</a:t>
            </a:r>
          </a:p>
        </p:txBody>
      </p:sp>
      <p:sp>
        <p:nvSpPr>
          <p:cNvPr id="5" name="Innehåll 2">
            <a:extLst>
              <a:ext uri="{FF2B5EF4-FFF2-40B4-BE49-F238E27FC236}">
                <a16:creationId xmlns:a16="http://schemas.microsoft.com/office/drawing/2014/main" id="{12DC066D-07A5-5687-8425-382828F7A833}"/>
              </a:ext>
            </a:extLst>
          </p:cNvPr>
          <p:cNvSpPr>
            <a:spLocks noGrp="1"/>
          </p:cNvSpPr>
          <p:nvPr>
            <p:ph sz="quarter" idx="23" hasCustomPrompt="1"/>
          </p:nvPr>
        </p:nvSpPr>
        <p:spPr>
          <a:xfrm>
            <a:off x="8779524" y="1196974"/>
            <a:ext cx="3168000" cy="4932000"/>
          </a:xfrm>
          <a:noFill/>
          <a:ln>
            <a:noFill/>
          </a:ln>
        </p:spPr>
        <p:style>
          <a:lnRef idx="0">
            <a:scrgbClr r="0" g="0" b="0"/>
          </a:lnRef>
          <a:fillRef idx="0">
            <a:scrgbClr r="0" g="0" b="0"/>
          </a:fillRef>
          <a:effectRef idx="0">
            <a:scrgbClr r="0" g="0" b="0"/>
          </a:effectRef>
          <a:fontRef idx="minor">
            <a:schemeClr val="dk1"/>
          </a:fontRef>
        </p:style>
        <p:txBody>
          <a:bodyPr/>
          <a:lstStyle>
            <a:lvl1pPr>
              <a:defRPr lang="sv-SE" sz="1400" dirty="0"/>
            </a:lvl1pPr>
            <a:lvl2pPr>
              <a:defRPr lang="sv-SE" dirty="0" smtClean="0"/>
            </a:lvl2pPr>
            <a:lvl3pPr>
              <a:defRPr lang="sv-SE" dirty="0" smtClean="0"/>
            </a:lvl3pPr>
            <a:lvl4pPr>
              <a:defRPr lang="sv-SE" dirty="0"/>
            </a:lvl4pPr>
          </a:lstStyle>
          <a:p>
            <a:pPr lvl="0"/>
            <a:r>
              <a:rPr lang="sv-SE" dirty="0"/>
              <a:t>Plats för resultatinnehåll eller text</a:t>
            </a:r>
          </a:p>
        </p:txBody>
      </p:sp>
      <p:sp>
        <p:nvSpPr>
          <p:cNvPr id="7" name="Sidfot">
            <a:extLst>
              <a:ext uri="{FF2B5EF4-FFF2-40B4-BE49-F238E27FC236}">
                <a16:creationId xmlns:a16="http://schemas.microsoft.com/office/drawing/2014/main" id="{1BC9D2FA-CCAB-10FC-3547-6E18D7E6480F}"/>
              </a:ext>
            </a:extLst>
          </p:cNvPr>
          <p:cNvSpPr>
            <a:spLocks noGrp="1"/>
          </p:cNvSpPr>
          <p:nvPr>
            <p:ph type="body" sz="quarter" idx="20" hasCustomPrompt="1"/>
          </p:nvPr>
        </p:nvSpPr>
        <p:spPr>
          <a:xfrm>
            <a:off x="515938" y="6273800"/>
            <a:ext cx="10225087" cy="358775"/>
          </a:xfrm>
        </p:spPr>
        <p:txBody>
          <a:bodyPr anchor="b"/>
          <a:lstStyle>
            <a:lvl1pPr>
              <a:lnSpc>
                <a:spcPct val="100000"/>
              </a:lnSpc>
              <a:spcBef>
                <a:spcPts val="0"/>
              </a:spcBef>
              <a:defRPr sz="1000"/>
            </a:lvl1pPr>
          </a:lstStyle>
          <a:p>
            <a:pPr lvl="0"/>
            <a:r>
              <a:rPr lang="sv-SE" dirty="0"/>
              <a:t>Sidfot</a:t>
            </a:r>
          </a:p>
        </p:txBody>
      </p:sp>
      <p:sp>
        <p:nvSpPr>
          <p:cNvPr id="8" name="Bildnummer">
            <a:extLst>
              <a:ext uri="{FF2B5EF4-FFF2-40B4-BE49-F238E27FC236}">
                <a16:creationId xmlns:a16="http://schemas.microsoft.com/office/drawing/2014/main" id="{E82F40A4-AAB4-3700-D145-8E330E05650D}"/>
              </a:ext>
            </a:extLst>
          </p:cNvPr>
          <p:cNvSpPr>
            <a:spLocks noGrp="1"/>
          </p:cNvSpPr>
          <p:nvPr>
            <p:ph type="sldNum" sz="quarter" idx="10"/>
          </p:nvPr>
        </p:nvSpPr>
        <p:spPr>
          <a:xfrm>
            <a:off x="11082338" y="6273799"/>
            <a:ext cx="865187" cy="358776"/>
          </a:xfrm>
        </p:spPr>
        <p:txBody>
          <a:bodyPr/>
          <a:lstStyle/>
          <a:p>
            <a:fld id="{0F73819E-773B-4A43-88EE-FC0AC92ECDF9}" type="slidenum">
              <a:rPr lang="sv-SE" smtClean="0"/>
              <a:t>‹#›</a:t>
            </a:fld>
            <a:endParaRPr lang="sv-SE"/>
          </a:p>
        </p:txBody>
      </p:sp>
      <p:pic>
        <p:nvPicPr>
          <p:cNvPr id="3" name="Logotyp">
            <a:extLst>
              <a:ext uri="{FF2B5EF4-FFF2-40B4-BE49-F238E27FC236}">
                <a16:creationId xmlns:a16="http://schemas.microsoft.com/office/drawing/2014/main" id="{DC1C4BBE-8A4E-38AF-B33B-552A6B141AEE}"/>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2336" y="226801"/>
            <a:ext cx="866063" cy="288688"/>
          </a:xfrm>
          <a:prstGeom prst="rect">
            <a:avLst/>
          </a:prstGeom>
        </p:spPr>
      </p:pic>
    </p:spTree>
    <p:extLst>
      <p:ext uri="{BB962C8B-B14F-4D97-AF65-F5344CB8AC3E}">
        <p14:creationId xmlns:p14="http://schemas.microsoft.com/office/powerpoint/2010/main" val="968844019"/>
      </p:ext>
    </p:extLst>
  </p:cSld>
  <p:clrMapOvr>
    <a:masterClrMapping/>
  </p:clrMapOvr>
  <p:extLst>
    <p:ext uri="{DCECCB84-F9BA-43D5-87BE-67443E8EF086}">
      <p15:sldGuideLst xmlns:p15="http://schemas.microsoft.com/office/powerpoint/2012/main">
        <p15:guide id="1" orient="horz" pos="754">
          <p15:clr>
            <a:srgbClr val="FBAE40"/>
          </p15:clr>
        </p15:guide>
        <p15:guide id="2" pos="3840">
          <p15:clr>
            <a:srgbClr val="FBAE40"/>
          </p15:clr>
        </p15:guide>
        <p15:guide id="3" orient="horz" pos="595">
          <p15:clr>
            <a:srgbClr val="FBAE40"/>
          </p15:clr>
        </p15:guide>
        <p15:guide id="4" pos="4725">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Resultat, mer text (M)">
    <p:bg>
      <p:bgPr>
        <a:solidFill>
          <a:srgbClr val="6377AD"/>
        </a:solidFill>
        <a:effectLst/>
      </p:bgPr>
    </p:bg>
    <p:spTree>
      <p:nvGrpSpPr>
        <p:cNvPr id="1" name=""/>
        <p:cNvGrpSpPr/>
        <p:nvPr/>
      </p:nvGrpSpPr>
      <p:grpSpPr>
        <a:xfrm>
          <a:off x="0" y="0"/>
          <a:ext cx="0" cy="0"/>
          <a:chOff x="0" y="0"/>
          <a:chExt cx="0" cy="0"/>
        </a:xfrm>
      </p:grpSpPr>
      <p:sp>
        <p:nvSpPr>
          <p:cNvPr id="8" name="Vit ruta">
            <a:extLst>
              <a:ext uri="{FF2B5EF4-FFF2-40B4-BE49-F238E27FC236}">
                <a16:creationId xmlns:a16="http://schemas.microsoft.com/office/drawing/2014/main" id="{7D40490C-5B0D-B236-598F-7E7BF7127F96}"/>
              </a:ext>
            </a:extLst>
          </p:cNvPr>
          <p:cNvSpPr>
            <a:spLocks noGrp="1" noRot="1" noMove="1" noResize="1" noEditPoints="1" noAdjustHandles="1" noChangeArrowheads="1" noChangeShapeType="1"/>
          </p:cNvSpPr>
          <p:nvPr/>
        </p:nvSpPr>
        <p:spPr>
          <a:xfrm>
            <a:off x="0" y="0"/>
            <a:ext cx="7875304" cy="68580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15938" y="584200"/>
            <a:ext cx="6985000" cy="358775"/>
          </a:xfrm>
        </p:spPr>
        <p:txBody>
          <a:bodyPr wrap="none" anchor="t">
            <a:noAutofit/>
          </a:bodyPr>
          <a:lstStyle>
            <a:lvl1pPr>
              <a:defRPr lang="sv-SE" sz="1600" cap="all" spc="120" baseline="0" dirty="0">
                <a:solidFill>
                  <a:schemeClr val="tx1"/>
                </a:solidFill>
              </a:defRPr>
            </a:lvl1pPr>
          </a:lstStyle>
          <a:p>
            <a:r>
              <a:rPr lang="sv-SE" dirty="0"/>
              <a:t>Titelrubrik på en rad</a:t>
            </a:r>
          </a:p>
        </p:txBody>
      </p:sp>
      <p:sp>
        <p:nvSpPr>
          <p:cNvPr id="7" name="Innehåll 1">
            <a:extLst>
              <a:ext uri="{FF2B5EF4-FFF2-40B4-BE49-F238E27FC236}">
                <a16:creationId xmlns:a16="http://schemas.microsoft.com/office/drawing/2014/main" id="{3AC0CFC1-999F-9BD8-E4CC-F423E1F168B5}"/>
              </a:ext>
            </a:extLst>
          </p:cNvPr>
          <p:cNvSpPr>
            <a:spLocks noGrp="1"/>
          </p:cNvSpPr>
          <p:nvPr>
            <p:ph sz="quarter" idx="21" hasCustomPrompt="1"/>
          </p:nvPr>
        </p:nvSpPr>
        <p:spPr>
          <a:xfrm>
            <a:off x="515938" y="1196975"/>
            <a:ext cx="6985000" cy="4824000"/>
          </a:xfrm>
          <a:noFill/>
          <a:ln>
            <a:noFill/>
          </a:ln>
        </p:spPr>
        <p:style>
          <a:lnRef idx="0">
            <a:scrgbClr r="0" g="0" b="0"/>
          </a:lnRef>
          <a:fillRef idx="0">
            <a:scrgbClr r="0" g="0" b="0"/>
          </a:fillRef>
          <a:effectRef idx="0">
            <a:scrgbClr r="0" g="0" b="0"/>
          </a:effectRef>
          <a:fontRef idx="minor">
            <a:schemeClr val="dk1"/>
          </a:fontRef>
        </p:style>
        <p:txBody>
          <a:bodyPr/>
          <a:lstStyle>
            <a:lvl1pPr>
              <a:defRPr lang="sv-SE" dirty="0"/>
            </a:lvl1pPr>
            <a:lvl2pPr>
              <a:defRPr lang="sv-SE" dirty="0" smtClean="0"/>
            </a:lvl2pPr>
            <a:lvl3pPr>
              <a:defRPr lang="sv-SE" dirty="0" smtClean="0"/>
            </a:lvl3pPr>
            <a:lvl4pPr>
              <a:defRPr lang="sv-SE" dirty="0"/>
            </a:lvl4pPr>
          </a:lstStyle>
          <a:p>
            <a:pPr lvl="0"/>
            <a:r>
              <a:rPr lang="sv-SE" dirty="0"/>
              <a:t>Plats för resultatinnehåll så som diagram, tabeller annan grafik</a:t>
            </a:r>
          </a:p>
        </p:txBody>
      </p:sp>
      <p:sp>
        <p:nvSpPr>
          <p:cNvPr id="5" name="Text 1">
            <a:extLst>
              <a:ext uri="{FF2B5EF4-FFF2-40B4-BE49-F238E27FC236}">
                <a16:creationId xmlns:a16="http://schemas.microsoft.com/office/drawing/2014/main" id="{D99F7B85-E4E6-6F69-7B9E-B470C35429AE}"/>
              </a:ext>
            </a:extLst>
          </p:cNvPr>
          <p:cNvSpPr>
            <a:spLocks noGrp="1"/>
          </p:cNvSpPr>
          <p:nvPr>
            <p:ph type="body" sz="quarter" idx="19" hasCustomPrompt="1"/>
          </p:nvPr>
        </p:nvSpPr>
        <p:spPr>
          <a:xfrm>
            <a:off x="8136000" y="944563"/>
            <a:ext cx="3516000" cy="792162"/>
          </a:xfrm>
        </p:spPr>
        <p:txBody>
          <a:bodyPr vert="horz" lIns="91440" tIns="45720" rIns="91440" bIns="45720" rtlCol="0">
            <a:noAutofit/>
          </a:bodyPr>
          <a:lstStyle>
            <a:lvl1pPr>
              <a:defRPr lang="sv-SE" sz="2200" dirty="0" smtClean="0">
                <a:solidFill>
                  <a:schemeClr val="bg1"/>
                </a:solidFill>
              </a:defRPr>
            </a:lvl1pPr>
            <a:lvl2pPr>
              <a:defRPr lang="sv-SE" dirty="0" smtClean="0">
                <a:solidFill>
                  <a:schemeClr val="bg1"/>
                </a:solidFill>
              </a:defRPr>
            </a:lvl2pPr>
            <a:lvl3pPr>
              <a:defRPr lang="sv-SE" b="0" dirty="0">
                <a:solidFill>
                  <a:schemeClr val="bg1"/>
                </a:solidFill>
              </a:defRPr>
            </a:lvl3pPr>
          </a:lstStyle>
          <a:p>
            <a:pPr lvl="0">
              <a:lnSpc>
                <a:spcPct val="100000"/>
              </a:lnSpc>
              <a:spcBef>
                <a:spcPts val="0"/>
              </a:spcBef>
            </a:pPr>
            <a:r>
              <a:rPr lang="sv-SE" dirty="0"/>
              <a:t>Rubrikruta med plats för text på två rader</a:t>
            </a:r>
          </a:p>
        </p:txBody>
      </p:sp>
      <p:sp>
        <p:nvSpPr>
          <p:cNvPr id="10" name="Text 2">
            <a:extLst>
              <a:ext uri="{FF2B5EF4-FFF2-40B4-BE49-F238E27FC236}">
                <a16:creationId xmlns:a16="http://schemas.microsoft.com/office/drawing/2014/main" id="{24AD7482-E066-F262-B634-508BFBA145B1}"/>
              </a:ext>
            </a:extLst>
          </p:cNvPr>
          <p:cNvSpPr>
            <a:spLocks noGrp="1"/>
          </p:cNvSpPr>
          <p:nvPr>
            <p:ph type="body" sz="quarter" idx="22" hasCustomPrompt="1"/>
          </p:nvPr>
        </p:nvSpPr>
        <p:spPr>
          <a:xfrm>
            <a:off x="8135999" y="1809750"/>
            <a:ext cx="3505139" cy="4248000"/>
          </a:xfrm>
        </p:spPr>
        <p:txBody>
          <a:bodyPr/>
          <a:lstStyle>
            <a:lvl1pPr>
              <a:defRPr lang="sv-SE" dirty="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9" name="Sidfot">
            <a:extLst>
              <a:ext uri="{FF2B5EF4-FFF2-40B4-BE49-F238E27FC236}">
                <a16:creationId xmlns:a16="http://schemas.microsoft.com/office/drawing/2014/main" id="{B05C7BD6-2A0F-AE00-A895-8A5C66EC256F}"/>
              </a:ext>
            </a:extLst>
          </p:cNvPr>
          <p:cNvSpPr>
            <a:spLocks noGrp="1"/>
          </p:cNvSpPr>
          <p:nvPr>
            <p:ph type="body" sz="quarter" idx="20" hasCustomPrompt="1"/>
          </p:nvPr>
        </p:nvSpPr>
        <p:spPr>
          <a:xfrm>
            <a:off x="515939" y="6273800"/>
            <a:ext cx="6985000" cy="358775"/>
          </a:xfrm>
        </p:spPr>
        <p:txBody>
          <a:bodyPr anchor="b"/>
          <a:lstStyle>
            <a:lvl1pPr>
              <a:lnSpc>
                <a:spcPct val="100000"/>
              </a:lnSpc>
              <a:spcBef>
                <a:spcPts val="0"/>
              </a:spcBef>
              <a:defRPr sz="1100"/>
            </a:lvl1pPr>
          </a:lstStyle>
          <a:p>
            <a:pPr lvl="0"/>
            <a:r>
              <a:rPr lang="sv-SE" dirty="0"/>
              <a:t>Sidfot</a:t>
            </a:r>
          </a:p>
        </p:txBody>
      </p:sp>
      <p:sp>
        <p:nvSpPr>
          <p:cNvPr id="11" name="Bildnummer">
            <a:extLst>
              <a:ext uri="{FF2B5EF4-FFF2-40B4-BE49-F238E27FC236}">
                <a16:creationId xmlns:a16="http://schemas.microsoft.com/office/drawing/2014/main" id="{9FDDD603-5BB4-4F7D-3CBF-6C51B92662C6}"/>
              </a:ext>
            </a:extLst>
          </p:cNvPr>
          <p:cNvSpPr>
            <a:spLocks noGrp="1"/>
          </p:cNvSpPr>
          <p:nvPr>
            <p:ph type="sldNum" sz="quarter" idx="10"/>
          </p:nvPr>
        </p:nvSpPr>
        <p:spPr>
          <a:xfrm>
            <a:off x="11082338" y="6273799"/>
            <a:ext cx="865187" cy="358776"/>
          </a:xfrm>
        </p:spPr>
        <p:txBody>
          <a:bodyPr/>
          <a:lstStyle>
            <a:lvl1pPr>
              <a:defRPr>
                <a:solidFill>
                  <a:schemeClr val="bg1"/>
                </a:solidFill>
              </a:defRPr>
            </a:lvl1pPr>
          </a:lstStyle>
          <a:p>
            <a:fld id="{0F73819E-773B-4A43-88EE-FC0AC92ECDF9}" type="slidenum">
              <a:rPr lang="sv-SE" smtClean="0"/>
              <a:t>‹#›</a:t>
            </a:fld>
            <a:endParaRPr lang="sv-SE"/>
          </a:p>
        </p:txBody>
      </p:sp>
    </p:spTree>
    <p:extLst>
      <p:ext uri="{BB962C8B-B14F-4D97-AF65-F5344CB8AC3E}">
        <p14:creationId xmlns:p14="http://schemas.microsoft.com/office/powerpoint/2010/main" val="3380512652"/>
      </p:ext>
    </p:extLst>
  </p:cSld>
  <p:clrMapOvr>
    <a:masterClrMapping/>
  </p:clrMapOvr>
  <p:extLst>
    <p:ext uri="{DCECCB84-F9BA-43D5-87BE-67443E8EF086}">
      <p15:sldGuideLst xmlns:p15="http://schemas.microsoft.com/office/powerpoint/2012/main">
        <p15:guide id="1" orient="horz" pos="595">
          <p15:clr>
            <a:srgbClr val="FBAE40"/>
          </p15:clr>
        </p15:guide>
        <p15:guide id="2" pos="4725">
          <p15:clr>
            <a:srgbClr val="FBAE40"/>
          </p15:clr>
        </p15:guide>
        <p15:guide id="3" pos="4951">
          <p15:clr>
            <a:srgbClr val="FBAE40"/>
          </p15:clr>
        </p15:guide>
        <p15:guide id="4" orient="horz" pos="754">
          <p15:clr>
            <a:srgbClr val="FBAE40"/>
          </p15:clr>
        </p15:guide>
        <p15:guide id="5" pos="511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sultat, mer text (L)">
    <p:bg>
      <p:bgPr>
        <a:solidFill>
          <a:srgbClr val="ACD5BC"/>
        </a:solidFill>
        <a:effectLst/>
      </p:bgPr>
    </p:bg>
    <p:spTree>
      <p:nvGrpSpPr>
        <p:cNvPr id="1" name=""/>
        <p:cNvGrpSpPr/>
        <p:nvPr/>
      </p:nvGrpSpPr>
      <p:grpSpPr>
        <a:xfrm>
          <a:off x="0" y="0"/>
          <a:ext cx="0" cy="0"/>
          <a:chOff x="0" y="0"/>
          <a:chExt cx="0" cy="0"/>
        </a:xfrm>
      </p:grpSpPr>
      <p:sp>
        <p:nvSpPr>
          <p:cNvPr id="8" name="Vit ruta">
            <a:extLst>
              <a:ext uri="{FF2B5EF4-FFF2-40B4-BE49-F238E27FC236}">
                <a16:creationId xmlns:a16="http://schemas.microsoft.com/office/drawing/2014/main" id="{7D40490C-5B0D-B236-598F-7E7BF7127F96}"/>
              </a:ext>
            </a:extLst>
          </p:cNvPr>
          <p:cNvSpPr>
            <a:spLocks noGrp="1" noRot="1" noMove="1" noResize="1" noEditPoints="1" noAdjustHandles="1" noChangeArrowheads="1" noChangeShapeType="1"/>
          </p:cNvSpPr>
          <p:nvPr/>
        </p:nvSpPr>
        <p:spPr>
          <a:xfrm>
            <a:off x="0" y="0"/>
            <a:ext cx="7875304" cy="68580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15938" y="584200"/>
            <a:ext cx="6985000" cy="358775"/>
          </a:xfrm>
        </p:spPr>
        <p:txBody>
          <a:bodyPr wrap="none" anchor="t">
            <a:noAutofit/>
          </a:bodyPr>
          <a:lstStyle>
            <a:lvl1pPr>
              <a:defRPr lang="sv-SE" sz="1600" cap="all" spc="120" baseline="0" dirty="0">
                <a:solidFill>
                  <a:schemeClr val="tx1"/>
                </a:solidFill>
              </a:defRPr>
            </a:lvl1pPr>
          </a:lstStyle>
          <a:p>
            <a:r>
              <a:rPr lang="sv-SE" dirty="0"/>
              <a:t>Titelrubrik på en rad</a:t>
            </a:r>
          </a:p>
        </p:txBody>
      </p:sp>
      <p:sp>
        <p:nvSpPr>
          <p:cNvPr id="7" name="Innehåll 1">
            <a:extLst>
              <a:ext uri="{FF2B5EF4-FFF2-40B4-BE49-F238E27FC236}">
                <a16:creationId xmlns:a16="http://schemas.microsoft.com/office/drawing/2014/main" id="{3AC0CFC1-999F-9BD8-E4CC-F423E1F168B5}"/>
              </a:ext>
            </a:extLst>
          </p:cNvPr>
          <p:cNvSpPr>
            <a:spLocks noGrp="1"/>
          </p:cNvSpPr>
          <p:nvPr>
            <p:ph sz="quarter" idx="21" hasCustomPrompt="1"/>
          </p:nvPr>
        </p:nvSpPr>
        <p:spPr>
          <a:xfrm>
            <a:off x="515938" y="1196975"/>
            <a:ext cx="6985000" cy="4824000"/>
          </a:xfrm>
          <a:noFill/>
          <a:ln>
            <a:noFill/>
          </a:ln>
        </p:spPr>
        <p:style>
          <a:lnRef idx="0">
            <a:scrgbClr r="0" g="0" b="0"/>
          </a:lnRef>
          <a:fillRef idx="0">
            <a:scrgbClr r="0" g="0" b="0"/>
          </a:fillRef>
          <a:effectRef idx="0">
            <a:scrgbClr r="0" g="0" b="0"/>
          </a:effectRef>
          <a:fontRef idx="minor">
            <a:schemeClr val="dk1"/>
          </a:fontRef>
        </p:style>
        <p:txBody>
          <a:bodyPr/>
          <a:lstStyle>
            <a:lvl1pPr>
              <a:defRPr lang="sv-SE" dirty="0"/>
            </a:lvl1pPr>
            <a:lvl2pPr>
              <a:defRPr lang="sv-SE" dirty="0" smtClean="0"/>
            </a:lvl2pPr>
            <a:lvl3pPr>
              <a:defRPr lang="sv-SE" dirty="0" smtClean="0"/>
            </a:lvl3pPr>
            <a:lvl4pPr>
              <a:defRPr lang="sv-SE" dirty="0"/>
            </a:lvl4pPr>
          </a:lstStyle>
          <a:p>
            <a:pPr lvl="0"/>
            <a:r>
              <a:rPr lang="sv-SE" dirty="0"/>
              <a:t>Plats för resultatinnehåll så som diagram, tabeller annan grafik</a:t>
            </a:r>
          </a:p>
        </p:txBody>
      </p:sp>
      <p:sp>
        <p:nvSpPr>
          <p:cNvPr id="3" name="Text 1">
            <a:extLst>
              <a:ext uri="{FF2B5EF4-FFF2-40B4-BE49-F238E27FC236}">
                <a16:creationId xmlns:a16="http://schemas.microsoft.com/office/drawing/2014/main" id="{DD0368BD-896E-D735-5C20-E0CC5576F384}"/>
              </a:ext>
            </a:extLst>
          </p:cNvPr>
          <p:cNvSpPr>
            <a:spLocks noGrp="1"/>
          </p:cNvSpPr>
          <p:nvPr>
            <p:ph type="body" sz="quarter" idx="19" hasCustomPrompt="1"/>
          </p:nvPr>
        </p:nvSpPr>
        <p:spPr>
          <a:xfrm>
            <a:off x="8136000" y="944563"/>
            <a:ext cx="3516000" cy="792162"/>
          </a:xfrm>
        </p:spPr>
        <p:txBody>
          <a:bodyPr vert="horz" lIns="91440" tIns="45720" rIns="91440" bIns="45720" rtlCol="0">
            <a:noAutofit/>
          </a:bodyPr>
          <a:lstStyle>
            <a:lvl1pPr>
              <a:defRPr lang="sv-SE" sz="2200" dirty="0" smtClean="0"/>
            </a:lvl1pPr>
            <a:lvl2pPr>
              <a:defRPr lang="sv-SE" dirty="0" smtClean="0"/>
            </a:lvl2pPr>
            <a:lvl3pPr>
              <a:defRPr lang="sv-SE" b="0" dirty="0"/>
            </a:lvl3pPr>
          </a:lstStyle>
          <a:p>
            <a:pPr lvl="0">
              <a:lnSpc>
                <a:spcPct val="100000"/>
              </a:lnSpc>
              <a:spcBef>
                <a:spcPts val="0"/>
              </a:spcBef>
            </a:pPr>
            <a:r>
              <a:rPr lang="sv-SE" dirty="0"/>
              <a:t>Rubrikruta med plats för text på två rader</a:t>
            </a:r>
          </a:p>
        </p:txBody>
      </p:sp>
      <p:sp>
        <p:nvSpPr>
          <p:cNvPr id="10" name="Text 2">
            <a:extLst>
              <a:ext uri="{FF2B5EF4-FFF2-40B4-BE49-F238E27FC236}">
                <a16:creationId xmlns:a16="http://schemas.microsoft.com/office/drawing/2014/main" id="{24AD7482-E066-F262-B634-508BFBA145B1}"/>
              </a:ext>
            </a:extLst>
          </p:cNvPr>
          <p:cNvSpPr>
            <a:spLocks noGrp="1"/>
          </p:cNvSpPr>
          <p:nvPr>
            <p:ph type="body" sz="quarter" idx="22" hasCustomPrompt="1"/>
          </p:nvPr>
        </p:nvSpPr>
        <p:spPr>
          <a:xfrm>
            <a:off x="8135999" y="1809750"/>
            <a:ext cx="3505139" cy="4248000"/>
          </a:xfrm>
        </p:spPr>
        <p:txBody>
          <a:bodyPr/>
          <a:lstStyle>
            <a:lvl1pPr>
              <a:defRPr lang="sv-SE" dirty="0"/>
            </a:lvl1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9" name="Sidfot">
            <a:extLst>
              <a:ext uri="{FF2B5EF4-FFF2-40B4-BE49-F238E27FC236}">
                <a16:creationId xmlns:a16="http://schemas.microsoft.com/office/drawing/2014/main" id="{B05C7BD6-2A0F-AE00-A895-8A5C66EC256F}"/>
              </a:ext>
            </a:extLst>
          </p:cNvPr>
          <p:cNvSpPr>
            <a:spLocks noGrp="1"/>
          </p:cNvSpPr>
          <p:nvPr>
            <p:ph type="body" sz="quarter" idx="20" hasCustomPrompt="1"/>
          </p:nvPr>
        </p:nvSpPr>
        <p:spPr>
          <a:xfrm>
            <a:off x="515939" y="6273800"/>
            <a:ext cx="6985000" cy="358775"/>
          </a:xfrm>
        </p:spPr>
        <p:txBody>
          <a:bodyPr anchor="b"/>
          <a:lstStyle>
            <a:lvl1pPr>
              <a:lnSpc>
                <a:spcPct val="100000"/>
              </a:lnSpc>
              <a:spcBef>
                <a:spcPts val="0"/>
              </a:spcBef>
              <a:defRPr sz="1100"/>
            </a:lvl1pPr>
          </a:lstStyle>
          <a:p>
            <a:pPr lvl="0"/>
            <a:r>
              <a:rPr lang="sv-SE" dirty="0"/>
              <a:t>Sidfot</a:t>
            </a:r>
          </a:p>
        </p:txBody>
      </p:sp>
      <p:sp>
        <p:nvSpPr>
          <p:cNvPr id="11" name="Bildnummer">
            <a:extLst>
              <a:ext uri="{FF2B5EF4-FFF2-40B4-BE49-F238E27FC236}">
                <a16:creationId xmlns:a16="http://schemas.microsoft.com/office/drawing/2014/main" id="{9FDDD603-5BB4-4F7D-3CBF-6C51B92662C6}"/>
              </a:ext>
            </a:extLst>
          </p:cNvPr>
          <p:cNvSpPr>
            <a:spLocks noGrp="1"/>
          </p:cNvSpPr>
          <p:nvPr>
            <p:ph type="sldNum" sz="quarter" idx="10"/>
          </p:nvPr>
        </p:nvSpPr>
        <p:spPr>
          <a:xfrm>
            <a:off x="11082338" y="6273799"/>
            <a:ext cx="865187" cy="358776"/>
          </a:xfrm>
        </p:spPr>
        <p:txBody>
          <a:bodyPr/>
          <a:lstStyle/>
          <a:p>
            <a:fld id="{0F73819E-773B-4A43-88EE-FC0AC92ECDF9}" type="slidenum">
              <a:rPr lang="sv-SE" smtClean="0"/>
              <a:t>‹#›</a:t>
            </a:fld>
            <a:endParaRPr lang="sv-SE"/>
          </a:p>
        </p:txBody>
      </p:sp>
    </p:spTree>
    <p:extLst>
      <p:ext uri="{BB962C8B-B14F-4D97-AF65-F5344CB8AC3E}">
        <p14:creationId xmlns:p14="http://schemas.microsoft.com/office/powerpoint/2010/main" val="302422280"/>
      </p:ext>
    </p:extLst>
  </p:cSld>
  <p:clrMapOvr>
    <a:masterClrMapping/>
  </p:clrMapOvr>
  <p:extLst>
    <p:ext uri="{DCECCB84-F9BA-43D5-87BE-67443E8EF086}">
      <p15:sldGuideLst xmlns:p15="http://schemas.microsoft.com/office/powerpoint/2012/main">
        <p15:guide id="1" orient="horz" pos="595">
          <p15:clr>
            <a:srgbClr val="FBAE40"/>
          </p15:clr>
        </p15:guide>
        <p15:guide id="2" pos="4725">
          <p15:clr>
            <a:srgbClr val="FBAE40"/>
          </p15:clr>
        </p15:guide>
        <p15:guide id="3" pos="4951">
          <p15:clr>
            <a:srgbClr val="FBAE40"/>
          </p15:clr>
        </p15:guide>
        <p15:guide id="4" orient="horz" pos="754">
          <p15:clr>
            <a:srgbClr val="FBAE40"/>
          </p15:clr>
        </p15:guide>
        <p15:guide id="5" pos="511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itat (M)">
    <p:bg>
      <p:bgPr>
        <a:solidFill>
          <a:srgbClr val="6377AD"/>
        </a:solidFill>
        <a:effectLst/>
      </p:bgPr>
    </p:bg>
    <p:spTree>
      <p:nvGrpSpPr>
        <p:cNvPr id="1" name=""/>
        <p:cNvGrpSpPr/>
        <p:nvPr/>
      </p:nvGrpSpPr>
      <p:grpSpPr>
        <a:xfrm>
          <a:off x="0" y="0"/>
          <a:ext cx="0" cy="0"/>
          <a:chOff x="0" y="0"/>
          <a:chExt cx="0" cy="0"/>
        </a:xfrm>
      </p:grpSpPr>
      <p:sp>
        <p:nvSpPr>
          <p:cNvPr id="8" name="Bakgrundsbild">
            <a:extLst>
              <a:ext uri="{FF2B5EF4-FFF2-40B4-BE49-F238E27FC236}">
                <a16:creationId xmlns:a16="http://schemas.microsoft.com/office/drawing/2014/main" id="{EA6A5994-CED6-9BE8-E6A3-E241CFD10DB9}"/>
              </a:ext>
              <a:ext uri="{C183D7F6-B498-43B3-948B-1728B52AA6E4}">
                <adec:decorative xmlns:adec="http://schemas.microsoft.com/office/drawing/2017/decorative" val="1"/>
              </a:ext>
            </a:extLst>
          </p:cNvPr>
          <p:cNvSpPr>
            <a:spLocks noGrp="1"/>
          </p:cNvSpPr>
          <p:nvPr>
            <p:ph type="pic" sz="quarter" idx="13"/>
          </p:nvPr>
        </p:nvSpPr>
        <p:spPr>
          <a:xfrm>
            <a:off x="6096000" y="162000"/>
            <a:ext cx="5931000" cy="6534000"/>
          </a:xfrm>
          <a:custGeom>
            <a:avLst/>
            <a:gdLst>
              <a:gd name="connsiteX0" fmla="*/ 0 w 5931000"/>
              <a:gd name="connsiteY0" fmla="*/ 0 h 6534000"/>
              <a:gd name="connsiteX1" fmla="*/ 5809729 w 5931000"/>
              <a:gd name="connsiteY1" fmla="*/ 0 h 6534000"/>
              <a:gd name="connsiteX2" fmla="*/ 5931000 w 5931000"/>
              <a:gd name="connsiteY2" fmla="*/ 121271 h 6534000"/>
              <a:gd name="connsiteX3" fmla="*/ 5931000 w 5931000"/>
              <a:gd name="connsiteY3" fmla="*/ 6412729 h 6534000"/>
              <a:gd name="connsiteX4" fmla="*/ 5809729 w 5931000"/>
              <a:gd name="connsiteY4" fmla="*/ 6534000 h 6534000"/>
              <a:gd name="connsiteX5" fmla="*/ 0 w 5931000"/>
              <a:gd name="connsiteY5" fmla="*/ 653400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1000" h="6534000">
                <a:moveTo>
                  <a:pt x="0" y="0"/>
                </a:moveTo>
                <a:lnTo>
                  <a:pt x="5809729" y="0"/>
                </a:lnTo>
                <a:cubicBezTo>
                  <a:pt x="5876705" y="0"/>
                  <a:pt x="5931000" y="54295"/>
                  <a:pt x="5931000" y="121271"/>
                </a:cubicBezTo>
                <a:lnTo>
                  <a:pt x="5931000" y="6412729"/>
                </a:lnTo>
                <a:cubicBezTo>
                  <a:pt x="5931000" y="6479705"/>
                  <a:pt x="5876705" y="6534000"/>
                  <a:pt x="5809729" y="6534000"/>
                </a:cubicBezTo>
                <a:lnTo>
                  <a:pt x="0" y="6534000"/>
                </a:ln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p>
        </p:txBody>
      </p:sp>
      <p:sp>
        <p:nvSpPr>
          <p:cNvPr id="12" name="Rubrik">
            <a:extLst>
              <a:ext uri="{FF2B5EF4-FFF2-40B4-BE49-F238E27FC236}">
                <a16:creationId xmlns:a16="http://schemas.microsoft.com/office/drawing/2014/main" id="{3814706A-19A8-D273-13A3-3B2238B682C7}"/>
              </a:ext>
            </a:extLst>
          </p:cNvPr>
          <p:cNvSpPr>
            <a:spLocks noGrp="1"/>
          </p:cNvSpPr>
          <p:nvPr>
            <p:ph type="title" hasCustomPrompt="1"/>
          </p:nvPr>
        </p:nvSpPr>
        <p:spPr>
          <a:xfrm>
            <a:off x="515938" y="584200"/>
            <a:ext cx="5219700" cy="1081088"/>
          </a:xfrm>
        </p:spPr>
        <p:txBody>
          <a:bodyPr anchor="t">
            <a:noAutofit/>
          </a:bodyPr>
          <a:lstStyle>
            <a:lvl1pPr>
              <a:defRPr lang="sv-SE" dirty="0">
                <a:solidFill>
                  <a:schemeClr val="bg1"/>
                </a:solidFill>
              </a:defRPr>
            </a:lvl1pPr>
          </a:lstStyle>
          <a:p>
            <a:r>
              <a:rPr lang="sv-SE" dirty="0"/>
              <a:t>Rubrikruta med plats för text på två rader </a:t>
            </a:r>
          </a:p>
        </p:txBody>
      </p:sp>
      <p:sp>
        <p:nvSpPr>
          <p:cNvPr id="14" name="Text 1">
            <a:extLst>
              <a:ext uri="{FF2B5EF4-FFF2-40B4-BE49-F238E27FC236}">
                <a16:creationId xmlns:a16="http://schemas.microsoft.com/office/drawing/2014/main" id="{BF109F9F-C57F-2FC0-1B56-1F4A742D5A06}"/>
              </a:ext>
            </a:extLst>
          </p:cNvPr>
          <p:cNvSpPr>
            <a:spLocks noGrp="1"/>
          </p:cNvSpPr>
          <p:nvPr>
            <p:ph type="body" sz="quarter" idx="19" hasCustomPrompt="1"/>
          </p:nvPr>
        </p:nvSpPr>
        <p:spPr>
          <a:xfrm>
            <a:off x="515938" y="1736725"/>
            <a:ext cx="5220656" cy="4464049"/>
          </a:xfrm>
        </p:spPr>
        <p:txBody>
          <a:bodyPr/>
          <a:lstStyle>
            <a:lvl1pPr>
              <a:defRPr lang="sv-SE" dirty="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5" name="Sidfot">
            <a:extLst>
              <a:ext uri="{FF2B5EF4-FFF2-40B4-BE49-F238E27FC236}">
                <a16:creationId xmlns:a16="http://schemas.microsoft.com/office/drawing/2014/main" id="{00A6D474-A2A8-6B29-E2BB-DD81EDC6D82E}"/>
              </a:ext>
            </a:extLst>
          </p:cNvPr>
          <p:cNvSpPr>
            <a:spLocks noGrp="1"/>
          </p:cNvSpPr>
          <p:nvPr>
            <p:ph type="body" sz="quarter" idx="20" hasCustomPrompt="1"/>
          </p:nvPr>
        </p:nvSpPr>
        <p:spPr>
          <a:xfrm>
            <a:off x="515939" y="6273800"/>
            <a:ext cx="5219699" cy="358775"/>
          </a:xfrm>
        </p:spPr>
        <p:txBody>
          <a:bodyPr anchor="b"/>
          <a:lstStyle>
            <a:lvl1pPr>
              <a:lnSpc>
                <a:spcPct val="100000"/>
              </a:lnSpc>
              <a:spcBef>
                <a:spcPts val="0"/>
              </a:spcBef>
              <a:defRPr sz="1100">
                <a:solidFill>
                  <a:schemeClr val="bg1"/>
                </a:solidFill>
              </a:defRPr>
            </a:lvl1pPr>
          </a:lstStyle>
          <a:p>
            <a:pPr lvl="0"/>
            <a:r>
              <a:rPr lang="sv-SE" dirty="0"/>
              <a:t>Sidfot</a:t>
            </a:r>
          </a:p>
        </p:txBody>
      </p:sp>
      <p:sp>
        <p:nvSpPr>
          <p:cNvPr id="4" name="Bildnummer">
            <a:extLst>
              <a:ext uri="{FF2B5EF4-FFF2-40B4-BE49-F238E27FC236}">
                <a16:creationId xmlns:a16="http://schemas.microsoft.com/office/drawing/2014/main" id="{92710437-EF93-C0BB-B612-AE10FFCDAA24}"/>
              </a:ext>
            </a:extLst>
          </p:cNvPr>
          <p:cNvSpPr>
            <a:spLocks noGrp="1"/>
          </p:cNvSpPr>
          <p:nvPr>
            <p:ph type="sldNum" sz="quarter" idx="10"/>
          </p:nvPr>
        </p:nvSpPr>
        <p:spPr>
          <a:xfrm>
            <a:off x="11082337" y="6273800"/>
            <a:ext cx="865187" cy="358775"/>
          </a:xfrm>
        </p:spPr>
        <p:txBody>
          <a:bodyPr/>
          <a:lstStyle>
            <a:lvl1pPr>
              <a:defRPr lang="sv-SE" smtClean="0">
                <a:solidFill>
                  <a:schemeClr val="bg1"/>
                </a:solidFill>
              </a:defRPr>
            </a:lvl1pPr>
          </a:lstStyle>
          <a:p>
            <a:fld id="{0F73819E-773B-4A43-88EE-FC0AC92ECDF9}" type="slidenum">
              <a:rPr lang="sv-SE" smtClean="0"/>
              <a:pPr/>
              <a:t>‹#›</a:t>
            </a:fld>
            <a:endParaRPr lang="sv-SE"/>
          </a:p>
        </p:txBody>
      </p:sp>
      <p:sp>
        <p:nvSpPr>
          <p:cNvPr id="2" name="Citat 1">
            <a:extLst>
              <a:ext uri="{FF2B5EF4-FFF2-40B4-BE49-F238E27FC236}">
                <a16:creationId xmlns:a16="http://schemas.microsoft.com/office/drawing/2014/main" id="{6CC5538E-9BD7-3260-2661-9532C00ED6A9}"/>
              </a:ext>
            </a:extLst>
          </p:cNvPr>
          <p:cNvSpPr>
            <a:spLocks noGrp="1"/>
          </p:cNvSpPr>
          <p:nvPr>
            <p:ph type="body" sz="quarter" idx="21" hasCustomPrompt="1"/>
          </p:nvPr>
        </p:nvSpPr>
        <p:spPr>
          <a:xfrm>
            <a:off x="6534230" y="930274"/>
            <a:ext cx="4968000" cy="1008000"/>
          </a:xfrm>
        </p:spPr>
        <p:txBody>
          <a:bodyPr/>
          <a:lstStyle>
            <a:lvl1pPr>
              <a:defRPr lang="sv-SE" i="1" dirty="0">
                <a:solidFill>
                  <a:schemeClr val="bg1"/>
                </a:solidFill>
              </a:defRPr>
            </a:lvl1pPr>
            <a:lvl2pPr marL="0" indent="0" algn="r">
              <a:lnSpc>
                <a:spcPct val="100000"/>
              </a:lnSpc>
              <a:spcBef>
                <a:spcPts val="900"/>
              </a:spcBef>
              <a:buNone/>
              <a:defRPr sz="1100">
                <a:solidFill>
                  <a:schemeClr val="bg1"/>
                </a:solidFill>
              </a:defRPr>
            </a:lvl2pPr>
          </a:lstStyle>
          <a:p>
            <a:pPr lvl="0"/>
            <a:r>
              <a:rPr lang="sv-SE" dirty="0"/>
              <a:t>Citat</a:t>
            </a:r>
          </a:p>
          <a:p>
            <a:pPr lvl="1"/>
            <a:r>
              <a:rPr lang="sv-SE" dirty="0"/>
              <a:t>Källa/målgrupp</a:t>
            </a:r>
          </a:p>
        </p:txBody>
      </p:sp>
      <p:sp>
        <p:nvSpPr>
          <p:cNvPr id="3" name="Citat 2">
            <a:extLst>
              <a:ext uri="{FF2B5EF4-FFF2-40B4-BE49-F238E27FC236}">
                <a16:creationId xmlns:a16="http://schemas.microsoft.com/office/drawing/2014/main" id="{D48E4F19-BBF5-9518-83B2-EDDA5C98864B}"/>
              </a:ext>
            </a:extLst>
          </p:cNvPr>
          <p:cNvSpPr>
            <a:spLocks noGrp="1"/>
          </p:cNvSpPr>
          <p:nvPr>
            <p:ph type="body" sz="quarter" idx="22" hasCustomPrompt="1"/>
          </p:nvPr>
        </p:nvSpPr>
        <p:spPr>
          <a:xfrm>
            <a:off x="6564800" y="2077828"/>
            <a:ext cx="4968000" cy="1008000"/>
          </a:xfrm>
        </p:spPr>
        <p:txBody>
          <a:bodyPr/>
          <a:lstStyle>
            <a:lvl1pPr>
              <a:defRPr lang="sv-SE" i="1" dirty="0">
                <a:solidFill>
                  <a:schemeClr val="bg1"/>
                </a:solidFill>
              </a:defRPr>
            </a:lvl1pPr>
            <a:lvl2pPr marL="0" indent="0" algn="r">
              <a:lnSpc>
                <a:spcPct val="100000"/>
              </a:lnSpc>
              <a:spcBef>
                <a:spcPts val="900"/>
              </a:spcBef>
              <a:buNone/>
              <a:defRPr sz="1100">
                <a:solidFill>
                  <a:schemeClr val="bg1"/>
                </a:solidFill>
              </a:defRPr>
            </a:lvl2pPr>
          </a:lstStyle>
          <a:p>
            <a:pPr lvl="0"/>
            <a:r>
              <a:rPr lang="sv-SE" dirty="0"/>
              <a:t>Citat</a:t>
            </a:r>
          </a:p>
          <a:p>
            <a:pPr lvl="1"/>
            <a:r>
              <a:rPr lang="sv-SE" dirty="0"/>
              <a:t>Källa/målgrupp</a:t>
            </a:r>
          </a:p>
        </p:txBody>
      </p:sp>
      <p:sp>
        <p:nvSpPr>
          <p:cNvPr id="6" name="Citat 3">
            <a:extLst>
              <a:ext uri="{FF2B5EF4-FFF2-40B4-BE49-F238E27FC236}">
                <a16:creationId xmlns:a16="http://schemas.microsoft.com/office/drawing/2014/main" id="{77DFE826-B677-E9C9-FAF5-FFF8B11D0B1C}"/>
              </a:ext>
            </a:extLst>
          </p:cNvPr>
          <p:cNvSpPr>
            <a:spLocks noGrp="1"/>
          </p:cNvSpPr>
          <p:nvPr>
            <p:ph type="body" sz="quarter" idx="23" hasCustomPrompt="1"/>
          </p:nvPr>
        </p:nvSpPr>
        <p:spPr>
          <a:xfrm>
            <a:off x="6564800" y="3225382"/>
            <a:ext cx="4968000" cy="1008000"/>
          </a:xfrm>
        </p:spPr>
        <p:txBody>
          <a:bodyPr/>
          <a:lstStyle>
            <a:lvl1pPr>
              <a:defRPr lang="sv-SE" i="1" dirty="0">
                <a:solidFill>
                  <a:schemeClr val="bg1"/>
                </a:solidFill>
              </a:defRPr>
            </a:lvl1pPr>
            <a:lvl2pPr marL="0" indent="0" algn="r">
              <a:lnSpc>
                <a:spcPct val="100000"/>
              </a:lnSpc>
              <a:spcBef>
                <a:spcPts val="900"/>
              </a:spcBef>
              <a:buNone/>
              <a:defRPr sz="1100">
                <a:solidFill>
                  <a:schemeClr val="bg1"/>
                </a:solidFill>
              </a:defRPr>
            </a:lvl2pPr>
          </a:lstStyle>
          <a:p>
            <a:pPr lvl="0"/>
            <a:r>
              <a:rPr lang="sv-SE" dirty="0"/>
              <a:t>Citat</a:t>
            </a:r>
          </a:p>
          <a:p>
            <a:pPr lvl="1"/>
            <a:r>
              <a:rPr lang="sv-SE" dirty="0"/>
              <a:t>Källa/målgrupp</a:t>
            </a:r>
          </a:p>
        </p:txBody>
      </p:sp>
      <p:sp>
        <p:nvSpPr>
          <p:cNvPr id="7" name="Citat 4">
            <a:extLst>
              <a:ext uri="{FF2B5EF4-FFF2-40B4-BE49-F238E27FC236}">
                <a16:creationId xmlns:a16="http://schemas.microsoft.com/office/drawing/2014/main" id="{25BA916F-C723-6DC5-3892-523AD28C20AE}"/>
              </a:ext>
            </a:extLst>
          </p:cNvPr>
          <p:cNvSpPr>
            <a:spLocks noGrp="1"/>
          </p:cNvSpPr>
          <p:nvPr>
            <p:ph type="body" sz="quarter" idx="24" hasCustomPrompt="1"/>
          </p:nvPr>
        </p:nvSpPr>
        <p:spPr>
          <a:xfrm>
            <a:off x="6564800" y="4372936"/>
            <a:ext cx="4968000" cy="1008000"/>
          </a:xfrm>
        </p:spPr>
        <p:txBody>
          <a:bodyPr/>
          <a:lstStyle>
            <a:lvl1pPr>
              <a:defRPr lang="sv-SE" i="1" dirty="0">
                <a:solidFill>
                  <a:schemeClr val="bg1"/>
                </a:solidFill>
              </a:defRPr>
            </a:lvl1pPr>
            <a:lvl2pPr marL="0" indent="0" algn="r">
              <a:lnSpc>
                <a:spcPct val="100000"/>
              </a:lnSpc>
              <a:spcBef>
                <a:spcPts val="900"/>
              </a:spcBef>
              <a:buNone/>
              <a:defRPr sz="1100">
                <a:solidFill>
                  <a:schemeClr val="bg1"/>
                </a:solidFill>
              </a:defRPr>
            </a:lvl2pPr>
          </a:lstStyle>
          <a:p>
            <a:pPr lvl="0"/>
            <a:r>
              <a:rPr lang="sv-SE" dirty="0"/>
              <a:t>Citat</a:t>
            </a:r>
          </a:p>
          <a:p>
            <a:pPr lvl="1"/>
            <a:r>
              <a:rPr lang="sv-SE" dirty="0"/>
              <a:t>Källa/målgrupp</a:t>
            </a:r>
          </a:p>
        </p:txBody>
      </p:sp>
      <p:sp>
        <p:nvSpPr>
          <p:cNvPr id="9" name="Citat 5">
            <a:extLst>
              <a:ext uri="{FF2B5EF4-FFF2-40B4-BE49-F238E27FC236}">
                <a16:creationId xmlns:a16="http://schemas.microsoft.com/office/drawing/2014/main" id="{E09B4B13-4C47-D9F5-1D8D-62CA226C0DD5}"/>
              </a:ext>
            </a:extLst>
          </p:cNvPr>
          <p:cNvSpPr>
            <a:spLocks noGrp="1"/>
          </p:cNvSpPr>
          <p:nvPr>
            <p:ph type="body" sz="quarter" idx="25" hasCustomPrompt="1"/>
          </p:nvPr>
        </p:nvSpPr>
        <p:spPr>
          <a:xfrm>
            <a:off x="6558530" y="5520491"/>
            <a:ext cx="4968000" cy="1008000"/>
          </a:xfrm>
        </p:spPr>
        <p:txBody>
          <a:bodyPr/>
          <a:lstStyle>
            <a:lvl1pPr>
              <a:defRPr lang="sv-SE" i="1" dirty="0">
                <a:solidFill>
                  <a:schemeClr val="bg1"/>
                </a:solidFill>
              </a:defRPr>
            </a:lvl1pPr>
            <a:lvl2pPr marL="0" indent="0" algn="r">
              <a:lnSpc>
                <a:spcPct val="100000"/>
              </a:lnSpc>
              <a:spcBef>
                <a:spcPts val="900"/>
              </a:spcBef>
              <a:buNone/>
              <a:defRPr sz="1100">
                <a:solidFill>
                  <a:schemeClr val="bg1"/>
                </a:solidFill>
              </a:defRPr>
            </a:lvl2pPr>
          </a:lstStyle>
          <a:p>
            <a:pPr lvl="0"/>
            <a:r>
              <a:rPr lang="sv-SE" dirty="0"/>
              <a:t>Citat</a:t>
            </a:r>
          </a:p>
          <a:p>
            <a:pPr lvl="1"/>
            <a:r>
              <a:rPr lang="sv-SE" dirty="0"/>
              <a:t>Källa/målgrupp</a:t>
            </a:r>
          </a:p>
        </p:txBody>
      </p:sp>
    </p:spTree>
    <p:extLst>
      <p:ext uri="{BB962C8B-B14F-4D97-AF65-F5344CB8AC3E}">
        <p14:creationId xmlns:p14="http://schemas.microsoft.com/office/powerpoint/2010/main" val="42033765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613">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itat (L)">
    <p:bg>
      <p:bgPr>
        <a:solidFill>
          <a:srgbClr val="ACD5BC"/>
        </a:solidFill>
        <a:effectLst/>
      </p:bgPr>
    </p:bg>
    <p:spTree>
      <p:nvGrpSpPr>
        <p:cNvPr id="1" name=""/>
        <p:cNvGrpSpPr/>
        <p:nvPr/>
      </p:nvGrpSpPr>
      <p:grpSpPr>
        <a:xfrm>
          <a:off x="0" y="0"/>
          <a:ext cx="0" cy="0"/>
          <a:chOff x="0" y="0"/>
          <a:chExt cx="0" cy="0"/>
        </a:xfrm>
      </p:grpSpPr>
      <p:sp>
        <p:nvSpPr>
          <p:cNvPr id="8" name="Bakgrundsbild">
            <a:extLst>
              <a:ext uri="{FF2B5EF4-FFF2-40B4-BE49-F238E27FC236}">
                <a16:creationId xmlns:a16="http://schemas.microsoft.com/office/drawing/2014/main" id="{EA6A5994-CED6-9BE8-E6A3-E241CFD10DB9}"/>
              </a:ext>
              <a:ext uri="{C183D7F6-B498-43B3-948B-1728B52AA6E4}">
                <adec:decorative xmlns:adec="http://schemas.microsoft.com/office/drawing/2017/decorative" val="1"/>
              </a:ext>
            </a:extLst>
          </p:cNvPr>
          <p:cNvSpPr>
            <a:spLocks noGrp="1"/>
          </p:cNvSpPr>
          <p:nvPr>
            <p:ph type="pic" sz="quarter" idx="13"/>
          </p:nvPr>
        </p:nvSpPr>
        <p:spPr>
          <a:xfrm>
            <a:off x="6096000" y="162000"/>
            <a:ext cx="5931000" cy="6534000"/>
          </a:xfrm>
          <a:custGeom>
            <a:avLst/>
            <a:gdLst>
              <a:gd name="connsiteX0" fmla="*/ 0 w 5931000"/>
              <a:gd name="connsiteY0" fmla="*/ 0 h 6534000"/>
              <a:gd name="connsiteX1" fmla="*/ 5809729 w 5931000"/>
              <a:gd name="connsiteY1" fmla="*/ 0 h 6534000"/>
              <a:gd name="connsiteX2" fmla="*/ 5931000 w 5931000"/>
              <a:gd name="connsiteY2" fmla="*/ 121271 h 6534000"/>
              <a:gd name="connsiteX3" fmla="*/ 5931000 w 5931000"/>
              <a:gd name="connsiteY3" fmla="*/ 6412729 h 6534000"/>
              <a:gd name="connsiteX4" fmla="*/ 5809729 w 5931000"/>
              <a:gd name="connsiteY4" fmla="*/ 6534000 h 6534000"/>
              <a:gd name="connsiteX5" fmla="*/ 0 w 5931000"/>
              <a:gd name="connsiteY5" fmla="*/ 6534000 h 65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1000" h="6534000">
                <a:moveTo>
                  <a:pt x="0" y="0"/>
                </a:moveTo>
                <a:lnTo>
                  <a:pt x="5809729" y="0"/>
                </a:lnTo>
                <a:cubicBezTo>
                  <a:pt x="5876705" y="0"/>
                  <a:pt x="5931000" y="54295"/>
                  <a:pt x="5931000" y="121271"/>
                </a:cubicBezTo>
                <a:lnTo>
                  <a:pt x="5931000" y="6412729"/>
                </a:lnTo>
                <a:cubicBezTo>
                  <a:pt x="5931000" y="6479705"/>
                  <a:pt x="5876705" y="6534000"/>
                  <a:pt x="5809729" y="6534000"/>
                </a:cubicBezTo>
                <a:lnTo>
                  <a:pt x="0" y="6534000"/>
                </a:lnTo>
                <a:close/>
              </a:path>
            </a:pathLst>
          </a:custGeom>
          <a:noFill/>
        </p:spPr>
        <p:style>
          <a:lnRef idx="0">
            <a:scrgbClr r="0" g="0" b="0"/>
          </a:lnRef>
          <a:fillRef idx="1003">
            <a:schemeClr val="lt2"/>
          </a:fillRef>
          <a:effectRef idx="0">
            <a:scrgbClr r="0" g="0" b="0"/>
          </a:effectRef>
          <a:fontRef idx="major"/>
        </p:style>
        <p:txBody>
          <a:bodyPr wrap="square">
            <a:noAutofit/>
          </a:bodyPr>
          <a:lstStyle/>
          <a:p>
            <a:r>
              <a:rPr lang="sv-SE"/>
              <a:t>Klicka på ikonen för att lägga till en bild</a:t>
            </a:r>
          </a:p>
        </p:txBody>
      </p:sp>
      <p:sp>
        <p:nvSpPr>
          <p:cNvPr id="12" name="Rubrik">
            <a:extLst>
              <a:ext uri="{FF2B5EF4-FFF2-40B4-BE49-F238E27FC236}">
                <a16:creationId xmlns:a16="http://schemas.microsoft.com/office/drawing/2014/main" id="{3814706A-19A8-D273-13A3-3B2238B682C7}"/>
              </a:ext>
            </a:extLst>
          </p:cNvPr>
          <p:cNvSpPr>
            <a:spLocks noGrp="1"/>
          </p:cNvSpPr>
          <p:nvPr>
            <p:ph type="title" hasCustomPrompt="1"/>
          </p:nvPr>
        </p:nvSpPr>
        <p:spPr>
          <a:xfrm>
            <a:off x="515938" y="584200"/>
            <a:ext cx="5219700" cy="1081088"/>
          </a:xfrm>
        </p:spPr>
        <p:txBody>
          <a:bodyPr anchor="t">
            <a:noAutofit/>
          </a:bodyPr>
          <a:lstStyle>
            <a:lvl1pPr>
              <a:defRPr lang="sv-SE" dirty="0"/>
            </a:lvl1pPr>
          </a:lstStyle>
          <a:p>
            <a:r>
              <a:rPr lang="sv-SE" dirty="0"/>
              <a:t>Rubrikruta med plats för text på två rader </a:t>
            </a:r>
          </a:p>
        </p:txBody>
      </p:sp>
      <p:sp>
        <p:nvSpPr>
          <p:cNvPr id="14" name="Text 1">
            <a:extLst>
              <a:ext uri="{FF2B5EF4-FFF2-40B4-BE49-F238E27FC236}">
                <a16:creationId xmlns:a16="http://schemas.microsoft.com/office/drawing/2014/main" id="{BF109F9F-C57F-2FC0-1B56-1F4A742D5A06}"/>
              </a:ext>
            </a:extLst>
          </p:cNvPr>
          <p:cNvSpPr>
            <a:spLocks noGrp="1"/>
          </p:cNvSpPr>
          <p:nvPr>
            <p:ph type="body" sz="quarter" idx="19" hasCustomPrompt="1"/>
          </p:nvPr>
        </p:nvSpPr>
        <p:spPr>
          <a:xfrm>
            <a:off x="515938" y="1736725"/>
            <a:ext cx="5220656" cy="4464049"/>
          </a:xfrm>
        </p:spPr>
        <p:txBody>
          <a:bodyPr/>
          <a:lstStyle>
            <a:lvl1pPr>
              <a:defRPr lang="sv-SE" dirty="0"/>
            </a:lvl1p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avstånd</a:t>
            </a:r>
          </a:p>
        </p:txBody>
      </p:sp>
      <p:sp>
        <p:nvSpPr>
          <p:cNvPr id="5" name="Sidfot">
            <a:extLst>
              <a:ext uri="{FF2B5EF4-FFF2-40B4-BE49-F238E27FC236}">
                <a16:creationId xmlns:a16="http://schemas.microsoft.com/office/drawing/2014/main" id="{00A6D474-A2A8-6B29-E2BB-DD81EDC6D82E}"/>
              </a:ext>
            </a:extLst>
          </p:cNvPr>
          <p:cNvSpPr>
            <a:spLocks noGrp="1"/>
          </p:cNvSpPr>
          <p:nvPr>
            <p:ph type="body" sz="quarter" idx="20" hasCustomPrompt="1"/>
          </p:nvPr>
        </p:nvSpPr>
        <p:spPr>
          <a:xfrm>
            <a:off x="515939" y="6273800"/>
            <a:ext cx="5219699" cy="358775"/>
          </a:xfrm>
        </p:spPr>
        <p:txBody>
          <a:bodyPr anchor="b"/>
          <a:lstStyle>
            <a:lvl1pPr>
              <a:lnSpc>
                <a:spcPct val="100000"/>
              </a:lnSpc>
              <a:spcBef>
                <a:spcPts val="0"/>
              </a:spcBef>
              <a:defRPr sz="1100"/>
            </a:lvl1pPr>
          </a:lstStyle>
          <a:p>
            <a:pPr lvl="0"/>
            <a:r>
              <a:rPr lang="sv-SE" dirty="0"/>
              <a:t>Sidfot</a:t>
            </a:r>
          </a:p>
        </p:txBody>
      </p:sp>
      <p:sp>
        <p:nvSpPr>
          <p:cNvPr id="4" name="Bildnummer">
            <a:extLst>
              <a:ext uri="{FF2B5EF4-FFF2-40B4-BE49-F238E27FC236}">
                <a16:creationId xmlns:a16="http://schemas.microsoft.com/office/drawing/2014/main" id="{92710437-EF93-C0BB-B612-AE10FFCDAA24}"/>
              </a:ext>
            </a:extLst>
          </p:cNvPr>
          <p:cNvSpPr>
            <a:spLocks noGrp="1"/>
          </p:cNvSpPr>
          <p:nvPr>
            <p:ph type="sldNum" sz="quarter" idx="10"/>
          </p:nvPr>
        </p:nvSpPr>
        <p:spPr>
          <a:xfrm>
            <a:off x="11082337" y="6273800"/>
            <a:ext cx="865187" cy="358775"/>
          </a:xfrm>
        </p:spPr>
        <p:txBody>
          <a:bodyPr/>
          <a:lstStyle>
            <a:lvl1pPr>
              <a:defRPr lang="sv-SE" smtClean="0"/>
            </a:lvl1pPr>
          </a:lstStyle>
          <a:p>
            <a:fld id="{0F73819E-773B-4A43-88EE-FC0AC92ECDF9}" type="slidenum">
              <a:rPr lang="sv-SE" smtClean="0"/>
              <a:t>‹#›</a:t>
            </a:fld>
            <a:endParaRPr lang="sv-SE"/>
          </a:p>
        </p:txBody>
      </p:sp>
      <p:sp>
        <p:nvSpPr>
          <p:cNvPr id="2" name="Citat 1">
            <a:extLst>
              <a:ext uri="{FF2B5EF4-FFF2-40B4-BE49-F238E27FC236}">
                <a16:creationId xmlns:a16="http://schemas.microsoft.com/office/drawing/2014/main" id="{6CC5538E-9BD7-3260-2661-9532C00ED6A9}"/>
              </a:ext>
            </a:extLst>
          </p:cNvPr>
          <p:cNvSpPr>
            <a:spLocks noGrp="1"/>
          </p:cNvSpPr>
          <p:nvPr>
            <p:ph type="body" sz="quarter" idx="21" hasCustomPrompt="1"/>
          </p:nvPr>
        </p:nvSpPr>
        <p:spPr>
          <a:xfrm>
            <a:off x="6534230" y="955674"/>
            <a:ext cx="4968000" cy="1008000"/>
          </a:xfrm>
        </p:spPr>
        <p:txBody>
          <a:bodyPr/>
          <a:lstStyle>
            <a:lvl1pPr>
              <a:defRPr lang="sv-SE" i="1" dirty="0"/>
            </a:lvl1pPr>
            <a:lvl2pPr marL="0" indent="0" algn="r">
              <a:lnSpc>
                <a:spcPct val="100000"/>
              </a:lnSpc>
              <a:spcBef>
                <a:spcPts val="900"/>
              </a:spcBef>
              <a:buNone/>
              <a:defRPr sz="1100"/>
            </a:lvl2pPr>
          </a:lstStyle>
          <a:p>
            <a:pPr lvl="0"/>
            <a:r>
              <a:rPr lang="sv-SE" dirty="0"/>
              <a:t>Citat</a:t>
            </a:r>
          </a:p>
          <a:p>
            <a:pPr lvl="1"/>
            <a:r>
              <a:rPr lang="sv-SE" dirty="0"/>
              <a:t>Källa/målgrupp</a:t>
            </a:r>
          </a:p>
        </p:txBody>
      </p:sp>
      <p:sp>
        <p:nvSpPr>
          <p:cNvPr id="3" name="Citat 2">
            <a:extLst>
              <a:ext uri="{FF2B5EF4-FFF2-40B4-BE49-F238E27FC236}">
                <a16:creationId xmlns:a16="http://schemas.microsoft.com/office/drawing/2014/main" id="{D48E4F19-BBF5-9518-83B2-EDDA5C98864B}"/>
              </a:ext>
            </a:extLst>
          </p:cNvPr>
          <p:cNvSpPr>
            <a:spLocks noGrp="1"/>
          </p:cNvSpPr>
          <p:nvPr>
            <p:ph type="body" sz="quarter" idx="22" hasCustomPrompt="1"/>
          </p:nvPr>
        </p:nvSpPr>
        <p:spPr>
          <a:xfrm>
            <a:off x="6564800" y="2103228"/>
            <a:ext cx="4968000" cy="1008000"/>
          </a:xfrm>
        </p:spPr>
        <p:txBody>
          <a:bodyPr/>
          <a:lstStyle>
            <a:lvl1pPr>
              <a:defRPr lang="sv-SE" i="1" dirty="0"/>
            </a:lvl1pPr>
            <a:lvl2pPr marL="0" indent="0" algn="r">
              <a:lnSpc>
                <a:spcPct val="100000"/>
              </a:lnSpc>
              <a:spcBef>
                <a:spcPts val="900"/>
              </a:spcBef>
              <a:buNone/>
              <a:defRPr sz="1100"/>
            </a:lvl2pPr>
          </a:lstStyle>
          <a:p>
            <a:pPr lvl="0"/>
            <a:r>
              <a:rPr lang="sv-SE" dirty="0"/>
              <a:t>Citat</a:t>
            </a:r>
          </a:p>
          <a:p>
            <a:pPr lvl="1"/>
            <a:r>
              <a:rPr lang="sv-SE" dirty="0"/>
              <a:t>Källa/målgrupp</a:t>
            </a:r>
          </a:p>
        </p:txBody>
      </p:sp>
      <p:sp>
        <p:nvSpPr>
          <p:cNvPr id="6" name="Citat 3">
            <a:extLst>
              <a:ext uri="{FF2B5EF4-FFF2-40B4-BE49-F238E27FC236}">
                <a16:creationId xmlns:a16="http://schemas.microsoft.com/office/drawing/2014/main" id="{77DFE826-B677-E9C9-FAF5-FFF8B11D0B1C}"/>
              </a:ext>
            </a:extLst>
          </p:cNvPr>
          <p:cNvSpPr>
            <a:spLocks noGrp="1"/>
          </p:cNvSpPr>
          <p:nvPr>
            <p:ph type="body" sz="quarter" idx="23" hasCustomPrompt="1"/>
          </p:nvPr>
        </p:nvSpPr>
        <p:spPr>
          <a:xfrm>
            <a:off x="6564800" y="3250782"/>
            <a:ext cx="4968000" cy="1008000"/>
          </a:xfrm>
        </p:spPr>
        <p:txBody>
          <a:bodyPr/>
          <a:lstStyle>
            <a:lvl1pPr>
              <a:defRPr lang="sv-SE" i="1" dirty="0"/>
            </a:lvl1pPr>
            <a:lvl2pPr marL="0" indent="0" algn="r">
              <a:lnSpc>
                <a:spcPct val="100000"/>
              </a:lnSpc>
              <a:spcBef>
                <a:spcPts val="900"/>
              </a:spcBef>
              <a:buNone/>
              <a:defRPr sz="1100"/>
            </a:lvl2pPr>
          </a:lstStyle>
          <a:p>
            <a:pPr lvl="0"/>
            <a:r>
              <a:rPr lang="sv-SE" dirty="0"/>
              <a:t>Citat</a:t>
            </a:r>
          </a:p>
          <a:p>
            <a:pPr lvl="1"/>
            <a:r>
              <a:rPr lang="sv-SE" dirty="0"/>
              <a:t>Källa/målgrupp</a:t>
            </a:r>
          </a:p>
        </p:txBody>
      </p:sp>
      <p:sp>
        <p:nvSpPr>
          <p:cNvPr id="7" name="Citat 4">
            <a:extLst>
              <a:ext uri="{FF2B5EF4-FFF2-40B4-BE49-F238E27FC236}">
                <a16:creationId xmlns:a16="http://schemas.microsoft.com/office/drawing/2014/main" id="{25BA916F-C723-6DC5-3892-523AD28C20AE}"/>
              </a:ext>
            </a:extLst>
          </p:cNvPr>
          <p:cNvSpPr>
            <a:spLocks noGrp="1"/>
          </p:cNvSpPr>
          <p:nvPr>
            <p:ph type="body" sz="quarter" idx="24" hasCustomPrompt="1"/>
          </p:nvPr>
        </p:nvSpPr>
        <p:spPr>
          <a:xfrm>
            <a:off x="6564800" y="4398336"/>
            <a:ext cx="4968000" cy="1008000"/>
          </a:xfrm>
        </p:spPr>
        <p:txBody>
          <a:bodyPr/>
          <a:lstStyle>
            <a:lvl1pPr>
              <a:defRPr lang="sv-SE" i="1" dirty="0"/>
            </a:lvl1pPr>
            <a:lvl2pPr marL="0" indent="0" algn="r">
              <a:lnSpc>
                <a:spcPct val="100000"/>
              </a:lnSpc>
              <a:spcBef>
                <a:spcPts val="900"/>
              </a:spcBef>
              <a:buNone/>
              <a:defRPr sz="1100"/>
            </a:lvl2pPr>
          </a:lstStyle>
          <a:p>
            <a:pPr lvl="0"/>
            <a:r>
              <a:rPr lang="sv-SE" dirty="0"/>
              <a:t>Citat</a:t>
            </a:r>
          </a:p>
          <a:p>
            <a:pPr lvl="1"/>
            <a:r>
              <a:rPr lang="sv-SE" dirty="0"/>
              <a:t>Källa/målgrupp</a:t>
            </a:r>
          </a:p>
        </p:txBody>
      </p:sp>
      <p:sp>
        <p:nvSpPr>
          <p:cNvPr id="9" name="Citat 5">
            <a:extLst>
              <a:ext uri="{FF2B5EF4-FFF2-40B4-BE49-F238E27FC236}">
                <a16:creationId xmlns:a16="http://schemas.microsoft.com/office/drawing/2014/main" id="{E09B4B13-4C47-D9F5-1D8D-62CA226C0DD5}"/>
              </a:ext>
            </a:extLst>
          </p:cNvPr>
          <p:cNvSpPr>
            <a:spLocks noGrp="1"/>
          </p:cNvSpPr>
          <p:nvPr>
            <p:ph type="body" sz="quarter" idx="25" hasCustomPrompt="1"/>
          </p:nvPr>
        </p:nvSpPr>
        <p:spPr>
          <a:xfrm>
            <a:off x="6558530" y="5545891"/>
            <a:ext cx="4968000" cy="1008000"/>
          </a:xfrm>
        </p:spPr>
        <p:txBody>
          <a:bodyPr/>
          <a:lstStyle>
            <a:lvl1pPr>
              <a:defRPr lang="sv-SE" i="1" dirty="0"/>
            </a:lvl1pPr>
            <a:lvl2pPr marL="0" indent="0" algn="r">
              <a:lnSpc>
                <a:spcPct val="100000"/>
              </a:lnSpc>
              <a:spcBef>
                <a:spcPts val="900"/>
              </a:spcBef>
              <a:buNone/>
              <a:defRPr sz="1100"/>
            </a:lvl2pPr>
          </a:lstStyle>
          <a:p>
            <a:pPr lvl="0"/>
            <a:r>
              <a:rPr lang="sv-SE" dirty="0"/>
              <a:t>Citat</a:t>
            </a:r>
          </a:p>
          <a:p>
            <a:pPr lvl="1"/>
            <a:r>
              <a:rPr lang="sv-SE" dirty="0"/>
              <a:t>Källa/målgrupp</a:t>
            </a:r>
          </a:p>
        </p:txBody>
      </p:sp>
    </p:spTree>
    <p:extLst>
      <p:ext uri="{BB962C8B-B14F-4D97-AF65-F5344CB8AC3E}">
        <p14:creationId xmlns:p14="http://schemas.microsoft.com/office/powerpoint/2010/main" val="37298595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613">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om sida">
    <p:spTree>
      <p:nvGrpSpPr>
        <p:cNvPr id="1" name=""/>
        <p:cNvGrpSpPr/>
        <p:nvPr/>
      </p:nvGrpSpPr>
      <p:grpSpPr>
        <a:xfrm>
          <a:off x="0" y="0"/>
          <a:ext cx="0" cy="0"/>
          <a:chOff x="0" y="0"/>
          <a:chExt cx="0" cy="0"/>
        </a:xfrm>
      </p:grpSpPr>
      <p:sp>
        <p:nvSpPr>
          <p:cNvPr id="2" name="Rubrik">
            <a:extLst>
              <a:ext uri="{FF2B5EF4-FFF2-40B4-BE49-F238E27FC236}">
                <a16:creationId xmlns:a16="http://schemas.microsoft.com/office/drawing/2014/main" id="{669694CA-42FB-AEC4-5016-97C28DD8DD8A}"/>
              </a:ext>
            </a:extLst>
          </p:cNvPr>
          <p:cNvSpPr>
            <a:spLocks noGrp="1"/>
          </p:cNvSpPr>
          <p:nvPr>
            <p:ph type="title" hasCustomPrompt="1"/>
          </p:nvPr>
        </p:nvSpPr>
        <p:spPr>
          <a:xfrm>
            <a:off x="540000" y="-447900"/>
            <a:ext cx="10201025" cy="324000"/>
          </a:xfrm>
        </p:spPr>
        <p:txBody>
          <a:bodyPr anchor="b">
            <a:noAutofit/>
          </a:bodyPr>
          <a:lstStyle>
            <a:lvl1pPr>
              <a:defRPr lang="sv-SE" sz="1600" dirty="0"/>
            </a:lvl1pPr>
          </a:lstStyle>
          <a:p>
            <a:r>
              <a:rPr lang="sv-SE" dirty="0"/>
              <a:t>Ruta för att ange bildrubrik vid krav på tillgänglighetsanpassning</a:t>
            </a:r>
          </a:p>
        </p:txBody>
      </p:sp>
      <p:sp>
        <p:nvSpPr>
          <p:cNvPr id="11" name="Bildnummer">
            <a:extLst>
              <a:ext uri="{FF2B5EF4-FFF2-40B4-BE49-F238E27FC236}">
                <a16:creationId xmlns:a16="http://schemas.microsoft.com/office/drawing/2014/main" id="{BEE7B1ED-B054-2DBC-A6C4-8EAEFFB95815}"/>
              </a:ext>
            </a:extLst>
          </p:cNvPr>
          <p:cNvSpPr>
            <a:spLocks noGrp="1"/>
          </p:cNvSpPr>
          <p:nvPr>
            <p:ph type="sldNum" sz="quarter" idx="10"/>
          </p:nvPr>
        </p:nvSpPr>
        <p:spPr>
          <a:xfrm>
            <a:off x="11082338" y="6273799"/>
            <a:ext cx="865187" cy="358776"/>
          </a:xfrm>
        </p:spPr>
        <p:txBody>
          <a:bodyPr/>
          <a:lstStyle/>
          <a:p>
            <a:fld id="{0F73819E-773B-4A43-88EE-FC0AC92ECDF9}" type="slidenum">
              <a:rPr lang="sv-SE" smtClean="0"/>
              <a:t>‹#›</a:t>
            </a:fld>
            <a:endParaRPr lang="sv-SE"/>
          </a:p>
        </p:txBody>
      </p:sp>
      <p:pic>
        <p:nvPicPr>
          <p:cNvPr id="3" name="Logotyp">
            <a:extLst>
              <a:ext uri="{FF2B5EF4-FFF2-40B4-BE49-F238E27FC236}">
                <a16:creationId xmlns:a16="http://schemas.microsoft.com/office/drawing/2014/main" id="{7A56929E-7638-F2F0-46AC-219CF8E03C0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2336" y="226801"/>
            <a:ext cx="866063" cy="288688"/>
          </a:xfrm>
          <a:prstGeom prst="rect">
            <a:avLst/>
          </a:prstGeom>
        </p:spPr>
      </p:pic>
    </p:spTree>
    <p:extLst>
      <p:ext uri="{BB962C8B-B14F-4D97-AF65-F5344CB8AC3E}">
        <p14:creationId xmlns:p14="http://schemas.microsoft.com/office/powerpoint/2010/main" val="197433845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Vit ram">
            <a:extLst>
              <a:ext uri="{FF2B5EF4-FFF2-40B4-BE49-F238E27FC236}">
                <a16:creationId xmlns:a16="http://schemas.microsoft.com/office/drawing/2014/main" id="{6D29A307-DA94-2FA2-FA57-3CC99A283E61}"/>
              </a:ext>
            </a:extLst>
          </p:cNvPr>
          <p:cNvSpPr>
            <a:spLocks noGrp="1" noRot="1" noMove="1" noResize="1" noEditPoints="1" noAdjustHandles="1" noChangeArrowheads="1" noChangeShapeType="1"/>
          </p:cNvSpPr>
          <p:nvPr/>
        </p:nvSpPr>
        <p:spPr>
          <a:xfrm>
            <a:off x="0" y="0"/>
            <a:ext cx="12192000" cy="6858000"/>
          </a:xfrm>
          <a:custGeom>
            <a:avLst/>
            <a:gdLst>
              <a:gd name="connsiteX0" fmla="*/ 286271 w 12192000"/>
              <a:gd name="connsiteY0" fmla="*/ 162000 h 6858000"/>
              <a:gd name="connsiteX1" fmla="*/ 165000 w 12192000"/>
              <a:gd name="connsiteY1" fmla="*/ 283271 h 6858000"/>
              <a:gd name="connsiteX2" fmla="*/ 165000 w 12192000"/>
              <a:gd name="connsiteY2" fmla="*/ 6574729 h 6858000"/>
              <a:gd name="connsiteX3" fmla="*/ 286271 w 12192000"/>
              <a:gd name="connsiteY3" fmla="*/ 6696000 h 6858000"/>
              <a:gd name="connsiteX4" fmla="*/ 11905729 w 12192000"/>
              <a:gd name="connsiteY4" fmla="*/ 6696000 h 6858000"/>
              <a:gd name="connsiteX5" fmla="*/ 12027000 w 12192000"/>
              <a:gd name="connsiteY5" fmla="*/ 6574729 h 6858000"/>
              <a:gd name="connsiteX6" fmla="*/ 12027000 w 12192000"/>
              <a:gd name="connsiteY6" fmla="*/ 283271 h 6858000"/>
              <a:gd name="connsiteX7" fmla="*/ 11905729 w 12192000"/>
              <a:gd name="connsiteY7" fmla="*/ 162000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286271" y="162000"/>
                </a:moveTo>
                <a:cubicBezTo>
                  <a:pt x="219295" y="162000"/>
                  <a:pt x="165000" y="216295"/>
                  <a:pt x="165000" y="283271"/>
                </a:cubicBezTo>
                <a:lnTo>
                  <a:pt x="165000" y="6574729"/>
                </a:lnTo>
                <a:cubicBezTo>
                  <a:pt x="165000" y="6641705"/>
                  <a:pt x="219295" y="6696000"/>
                  <a:pt x="286271" y="6696000"/>
                </a:cubicBezTo>
                <a:lnTo>
                  <a:pt x="11905729" y="6696000"/>
                </a:lnTo>
                <a:cubicBezTo>
                  <a:pt x="11972705" y="6696000"/>
                  <a:pt x="12027000" y="6641705"/>
                  <a:pt x="12027000" y="6574729"/>
                </a:cubicBezTo>
                <a:lnTo>
                  <a:pt x="12027000" y="283271"/>
                </a:lnTo>
                <a:cubicBezTo>
                  <a:pt x="12027000" y="216295"/>
                  <a:pt x="11972705" y="162000"/>
                  <a:pt x="11905729" y="162000"/>
                </a:cubicBezTo>
                <a:close/>
                <a:moveTo>
                  <a:pt x="0" y="0"/>
                </a:moveTo>
                <a:lnTo>
                  <a:pt x="12192000" y="0"/>
                </a:lnTo>
                <a:lnTo>
                  <a:pt x="12192000" y="6858000"/>
                </a:lnTo>
                <a:lnTo>
                  <a:pt x="0" y="6858000"/>
                </a:lnTo>
                <a:close/>
              </a:path>
            </a:pathLst>
          </a:custGeom>
          <a:solidFill>
            <a:schemeClr val="bg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sv-SE"/>
          </a:p>
        </p:txBody>
      </p:sp>
      <p:sp>
        <p:nvSpPr>
          <p:cNvPr id="2" name="Rubrik">
            <a:extLst>
              <a:ext uri="{FF2B5EF4-FFF2-40B4-BE49-F238E27FC236}">
                <a16:creationId xmlns:a16="http://schemas.microsoft.com/office/drawing/2014/main" id="{9A925846-9410-1BC5-BEB4-A19397957DDA}"/>
              </a:ext>
            </a:extLst>
          </p:cNvPr>
          <p:cNvSpPr>
            <a:spLocks noGrp="1"/>
          </p:cNvSpPr>
          <p:nvPr>
            <p:ph type="title"/>
          </p:nvPr>
        </p:nvSpPr>
        <p:spPr>
          <a:xfrm>
            <a:off x="515262" y="1736725"/>
            <a:ext cx="5436001" cy="1079500"/>
          </a:xfrm>
          <a:prstGeom prst="rect">
            <a:avLst/>
          </a:prstGeom>
        </p:spPr>
        <p:txBody>
          <a:bodyPr vert="horz" lIns="91440" tIns="45720" rIns="91440" bIns="45720" rtlCol="0" anchor="ctr">
            <a:noAutofit/>
          </a:bodyPr>
          <a:lstStyle/>
          <a:p>
            <a:r>
              <a:rPr lang="sv-SE" dirty="0"/>
              <a:t>Här sätts standardformat för text, nivå 1-6</a:t>
            </a:r>
          </a:p>
        </p:txBody>
      </p:sp>
      <p:sp>
        <p:nvSpPr>
          <p:cNvPr id="3" name="Text 1">
            <a:extLst>
              <a:ext uri="{FF2B5EF4-FFF2-40B4-BE49-F238E27FC236}">
                <a16:creationId xmlns:a16="http://schemas.microsoft.com/office/drawing/2014/main" id="{A8309578-1030-F593-D4F7-F8AC571AF253}"/>
              </a:ext>
            </a:extLst>
          </p:cNvPr>
          <p:cNvSpPr>
            <a:spLocks noGrp="1"/>
          </p:cNvSpPr>
          <p:nvPr>
            <p:ph type="body" idx="1"/>
          </p:nvPr>
        </p:nvSpPr>
        <p:spPr>
          <a:xfrm>
            <a:off x="515262" y="2889250"/>
            <a:ext cx="5436001" cy="3311524"/>
          </a:xfrm>
          <a:prstGeom prst="rect">
            <a:avLst/>
          </a:prstGeom>
        </p:spPr>
        <p:txBody>
          <a:bodyPr vert="horz" lIns="91440" tIns="45720" rIns="91440" bIns="45720" spcCol="288000" rtlCol="0">
            <a:noAutofit/>
          </a:bodyPr>
          <a:lstStyle/>
          <a:p>
            <a:pPr lvl="0"/>
            <a:r>
              <a:rPr lang="sv-SE" dirty="0"/>
              <a:t>Brödtext (inget indrag)</a:t>
            </a:r>
          </a:p>
          <a:p>
            <a:pPr lvl="1"/>
            <a:r>
              <a:rPr lang="sv-SE" dirty="0"/>
              <a:t>Punktlista (indrag nivå 2)</a:t>
            </a:r>
          </a:p>
          <a:p>
            <a:pPr lvl="2"/>
            <a:r>
              <a:rPr lang="sv-SE" dirty="0"/>
              <a:t>Mellanrubrik (indrag nivå 3)</a:t>
            </a:r>
          </a:p>
          <a:p>
            <a:pPr lvl="3"/>
            <a:r>
              <a:rPr lang="sv-SE" dirty="0"/>
              <a:t>Ingress (indrag nivå 4)</a:t>
            </a:r>
          </a:p>
          <a:p>
            <a:pPr lvl="4"/>
            <a:r>
              <a:rPr lang="sv-SE" dirty="0"/>
              <a:t>Mindre text och radavstånd</a:t>
            </a:r>
          </a:p>
          <a:p>
            <a:pPr lvl="5"/>
            <a:r>
              <a:rPr lang="sv-SE" dirty="0"/>
              <a:t>Titelrubrik</a:t>
            </a:r>
          </a:p>
        </p:txBody>
      </p:sp>
      <p:sp>
        <p:nvSpPr>
          <p:cNvPr id="6" name="Bildnummer">
            <a:extLst>
              <a:ext uri="{FF2B5EF4-FFF2-40B4-BE49-F238E27FC236}">
                <a16:creationId xmlns:a16="http://schemas.microsoft.com/office/drawing/2014/main" id="{DB594B39-0C82-D2CB-7924-5231002E7E6D}"/>
              </a:ext>
            </a:extLst>
          </p:cNvPr>
          <p:cNvSpPr>
            <a:spLocks noGrp="1"/>
          </p:cNvSpPr>
          <p:nvPr>
            <p:ph type="sldNum" sz="quarter" idx="4"/>
          </p:nvPr>
        </p:nvSpPr>
        <p:spPr>
          <a:xfrm>
            <a:off x="11082338" y="6273799"/>
            <a:ext cx="865187" cy="358776"/>
          </a:xfrm>
          <a:prstGeom prst="rect">
            <a:avLst/>
          </a:prstGeom>
        </p:spPr>
        <p:txBody>
          <a:bodyPr vert="horz" lIns="91440" tIns="45720" rIns="91440" bIns="45720" rtlCol="0" anchor="b"/>
          <a:lstStyle>
            <a:lvl1pPr algn="r">
              <a:defRPr sz="1100">
                <a:solidFill>
                  <a:schemeClr val="tx1"/>
                </a:solidFill>
              </a:defRPr>
            </a:lvl1pPr>
          </a:lstStyle>
          <a:p>
            <a:fld id="{0F73819E-773B-4A43-88EE-FC0AC92ECDF9}" type="slidenum">
              <a:rPr lang="sv-SE" smtClean="0"/>
              <a:t>‹#›</a:t>
            </a:fld>
            <a:endParaRPr lang="sv-SE"/>
          </a:p>
        </p:txBody>
      </p:sp>
    </p:spTree>
    <p:extLst>
      <p:ext uri="{BB962C8B-B14F-4D97-AF65-F5344CB8AC3E}">
        <p14:creationId xmlns:p14="http://schemas.microsoft.com/office/powerpoint/2010/main" val="3396456210"/>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94" r:id="rId3"/>
    <p:sldLayoutId id="2147483693" r:id="rId4"/>
    <p:sldLayoutId id="2147483663" r:id="rId5"/>
    <p:sldLayoutId id="2147483673" r:id="rId6"/>
    <p:sldLayoutId id="2147483662" r:id="rId7"/>
    <p:sldLayoutId id="2147483672" r:id="rId8"/>
    <p:sldLayoutId id="2147483695" r:id="rId9"/>
    <p:sldLayoutId id="2147483696" r:id="rId10"/>
    <p:sldLayoutId id="2147483664" r:id="rId11"/>
    <p:sldLayoutId id="2147483674" r:id="rId12"/>
    <p:sldLayoutId id="2147483665" r:id="rId13"/>
    <p:sldLayoutId id="2147483675" r:id="rId14"/>
    <p:sldLayoutId id="2147483667" r:id="rId15"/>
    <p:sldLayoutId id="2147483676" r:id="rId16"/>
    <p:sldLayoutId id="2147483669" r:id="rId17"/>
    <p:sldLayoutId id="2147483677" r:id="rId18"/>
    <p:sldLayoutId id="2147483666" r:id="rId19"/>
    <p:sldLayoutId id="2147483678" r:id="rId20"/>
    <p:sldLayoutId id="2147483668" r:id="rId21"/>
    <p:sldLayoutId id="2147483679" r:id="rId22"/>
    <p:sldLayoutId id="2147483670" r:id="rId23"/>
    <p:sldLayoutId id="2147483680" r:id="rId24"/>
    <p:sldLayoutId id="2147483704" r:id="rId25"/>
    <p:sldLayoutId id="2147483705" r:id="rId26"/>
    <p:sldLayoutId id="2147483682" r:id="rId27"/>
    <p:sldLayoutId id="2147483683" r:id="rId28"/>
    <p:sldLayoutId id="2147483699" r:id="rId29"/>
    <p:sldLayoutId id="2147483700" r:id="rId30"/>
    <p:sldLayoutId id="2147483701" r:id="rId31"/>
    <p:sldLayoutId id="2147483692" r:id="rId32"/>
    <p:sldLayoutId id="2147483687" r:id="rId33"/>
    <p:sldLayoutId id="2147483703" r:id="rId34"/>
    <p:sldLayoutId id="2147483702" r:id="rId35"/>
    <p:sldLayoutId id="2147483681" r:id="rId36"/>
  </p:sldLayoutIdLst>
  <p:hf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900"/>
        </a:spcBef>
        <a:spcAft>
          <a:spcPts val="0"/>
        </a:spcAft>
        <a:buFont typeface="Arial" panose="020B0604020202020204" pitchFamily="34" charset="0"/>
        <a:buNone/>
        <a:defRPr sz="1600" kern="1200">
          <a:solidFill>
            <a:schemeClr val="tx1"/>
          </a:solidFill>
          <a:latin typeface="+mn-lt"/>
          <a:ea typeface="+mn-ea"/>
          <a:cs typeface="+mn-cs"/>
        </a:defRPr>
      </a:lvl1pPr>
      <a:lvl2pPr marL="360000" indent="-288000" algn="l" defTabSz="914400" rtl="0" eaLnBrk="1" latinLnBrk="0" hangingPunct="1">
        <a:lnSpc>
          <a:spcPct val="110000"/>
        </a:lnSpc>
        <a:spcBef>
          <a:spcPts val="600"/>
        </a:spcBef>
        <a:spcAft>
          <a:spcPts val="0"/>
        </a:spcAft>
        <a:buFont typeface="Courier New" panose="02070309020205020404" pitchFamily="49" charset="0"/>
        <a:buChar char="o"/>
        <a:defRPr sz="1600" kern="1200">
          <a:solidFill>
            <a:schemeClr val="tx1"/>
          </a:solidFill>
          <a:latin typeface="+mn-lt"/>
          <a:ea typeface="+mn-ea"/>
          <a:cs typeface="+mn-cs"/>
        </a:defRPr>
      </a:lvl2pPr>
      <a:lvl3pPr marL="0" indent="0" algn="l" defTabSz="914400" rtl="0" eaLnBrk="1" latinLnBrk="0" hangingPunct="1">
        <a:lnSpc>
          <a:spcPct val="100000"/>
        </a:lnSpc>
        <a:spcBef>
          <a:spcPts val="1800"/>
        </a:spcBef>
        <a:spcAft>
          <a:spcPts val="0"/>
        </a:spcAft>
        <a:buFont typeface="Arial" panose="020B0604020202020204" pitchFamily="34" charset="0"/>
        <a:buNone/>
        <a:tabLst>
          <a:tab pos="3228975" algn="l"/>
        </a:tabLst>
        <a:defRPr sz="1600" b="1" kern="1200">
          <a:solidFill>
            <a:schemeClr val="tx1"/>
          </a:solidFill>
          <a:latin typeface="+mn-lt"/>
          <a:ea typeface="+mn-ea"/>
          <a:cs typeface="+mn-cs"/>
        </a:defRPr>
      </a:lvl3pPr>
      <a:lvl4pPr marL="0" indent="0" algn="l" defTabSz="914400" rtl="0" eaLnBrk="1" latinLnBrk="0" hangingPunct="1">
        <a:lnSpc>
          <a:spcPct val="100000"/>
        </a:lnSpc>
        <a:spcBef>
          <a:spcPts val="1800"/>
        </a:spcBef>
        <a:spcAft>
          <a:spcPts val="0"/>
        </a:spcAft>
        <a:buFont typeface="Arial" panose="020B0604020202020204" pitchFamily="34" charset="0"/>
        <a:buNone/>
        <a:defRPr sz="2400" kern="1200">
          <a:solidFill>
            <a:schemeClr val="tx1"/>
          </a:solidFill>
          <a:latin typeface="+mn-lt"/>
          <a:ea typeface="+mn-ea"/>
          <a:cs typeface="+mn-cs"/>
        </a:defRPr>
      </a:lvl4pPr>
      <a:lvl5pPr marL="0" indent="0" algn="l" defTabSz="914400" rtl="0" eaLnBrk="1" latinLnBrk="0" hangingPunct="1">
        <a:lnSpc>
          <a:spcPct val="100000"/>
        </a:lnSpc>
        <a:spcBef>
          <a:spcPts val="600"/>
        </a:spcBef>
        <a:spcAft>
          <a:spcPts val="0"/>
        </a:spcAft>
        <a:buFont typeface="Arial" panose="020B0604020202020204" pitchFamily="34" charset="0"/>
        <a:buNone/>
        <a:defRPr sz="1400" kern="1200">
          <a:solidFill>
            <a:schemeClr val="tx1"/>
          </a:solidFill>
          <a:latin typeface="+mn-lt"/>
          <a:ea typeface="+mn-ea"/>
          <a:cs typeface="+mn-cs"/>
        </a:defRPr>
      </a:lvl5pPr>
      <a:lvl6pPr marL="0" indent="0" algn="l" defTabSz="914400" rtl="0" eaLnBrk="1" latinLnBrk="0" hangingPunct="1">
        <a:lnSpc>
          <a:spcPct val="100000"/>
        </a:lnSpc>
        <a:spcBef>
          <a:spcPts val="1200"/>
        </a:spcBef>
        <a:buFont typeface="Arial" panose="020B0604020202020204" pitchFamily="34" charset="0"/>
        <a:buNone/>
        <a:defRPr sz="1800" kern="1200" cap="all" spc="120" baseline="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p15:clr>
            <a:srgbClr val="F26B43"/>
          </p15:clr>
        </p15:guide>
        <p15:guide id="4" orient="horz" pos="4178">
          <p15:clr>
            <a:srgbClr val="F26B43"/>
          </p15:clr>
        </p15:guide>
        <p15:guide id="5" orient="horz" pos="3952">
          <p15:clr>
            <a:srgbClr val="F26B43"/>
          </p15:clr>
        </p15:guide>
        <p15:guide id="8" pos="7333">
          <p15:clr>
            <a:srgbClr val="F26B43"/>
          </p15:clr>
        </p15:guide>
        <p15:guide id="9" pos="7526">
          <p15:clr>
            <a:srgbClr val="F26B43"/>
          </p15:clr>
        </p15:guide>
        <p15:guide id="11" orient="horz" pos="3906">
          <p15:clr>
            <a:srgbClr val="F26B43"/>
          </p15:clr>
        </p15:guide>
        <p15:guide id="14" orient="horz" pos="1094">
          <p15:clr>
            <a:srgbClr val="F26B43"/>
          </p15:clr>
        </p15:guide>
        <p15:guide id="15" orient="horz" pos="1820">
          <p15:clr>
            <a:srgbClr val="F26B43"/>
          </p15:clr>
        </p15:guide>
        <p15:guide id="17" orient="horz" pos="1049">
          <p15:clr>
            <a:srgbClr val="F26B43"/>
          </p15:clr>
        </p15:guide>
        <p15:guide id="18" orient="horz" pos="1774">
          <p15:clr>
            <a:srgbClr val="F26B43"/>
          </p15:clr>
        </p15:guide>
        <p15:guide id="19" pos="6981">
          <p15:clr>
            <a:srgbClr val="F26B43"/>
          </p15:clr>
        </p15:guide>
        <p15:guide id="20" pos="6766">
          <p15:clr>
            <a:srgbClr val="F26B43"/>
          </p15:clr>
        </p15:guide>
        <p15:guide id="21" orient="horz" pos="368">
          <p15:clr>
            <a:srgbClr val="F26B43"/>
          </p15:clr>
        </p15:guide>
        <p15:guide id="22" orient="horz" pos="14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chart" Target="../charts/chart25.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chart" Target="../charts/chart27.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5CFEDC7D-8591-9A21-B7CB-5B0315B8A9E2}"/>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6583" b="6583"/>
          <a:stretch/>
        </p:blipFill>
        <p:spPr/>
      </p:pic>
      <p:sp>
        <p:nvSpPr>
          <p:cNvPr id="4" name="Rubrik 3">
            <a:extLst>
              <a:ext uri="{FF2B5EF4-FFF2-40B4-BE49-F238E27FC236}">
                <a16:creationId xmlns:a16="http://schemas.microsoft.com/office/drawing/2014/main" id="{112A1C65-2617-9E6E-D626-955FEA227078}"/>
              </a:ext>
            </a:extLst>
          </p:cNvPr>
          <p:cNvSpPr>
            <a:spLocks noGrp="1"/>
          </p:cNvSpPr>
          <p:nvPr>
            <p:ph type="title"/>
          </p:nvPr>
        </p:nvSpPr>
        <p:spPr/>
        <p:txBody>
          <a:bodyPr/>
          <a:lstStyle/>
          <a:p>
            <a:r>
              <a:rPr lang="sv-SE" noProof="1"/>
              <a:t>Svenska Skidförbundet</a:t>
            </a:r>
            <a:br>
              <a:rPr lang="sv-SE" noProof="1"/>
            </a:br>
            <a:r>
              <a:rPr lang="sv-SE" noProof="1"/>
              <a:t>Ungdomsenkät 2026</a:t>
            </a:r>
          </a:p>
        </p:txBody>
      </p:sp>
      <p:sp>
        <p:nvSpPr>
          <p:cNvPr id="6" name="Platshållare för text 5">
            <a:extLst>
              <a:ext uri="{FF2B5EF4-FFF2-40B4-BE49-F238E27FC236}">
                <a16:creationId xmlns:a16="http://schemas.microsoft.com/office/drawing/2014/main" id="{1ACE9A54-306D-FB0C-F911-A684315D979A}"/>
              </a:ext>
            </a:extLst>
          </p:cNvPr>
          <p:cNvSpPr>
            <a:spLocks noGrp="1"/>
          </p:cNvSpPr>
          <p:nvPr>
            <p:ph type="body" sz="quarter" idx="19"/>
          </p:nvPr>
        </p:nvSpPr>
        <p:spPr/>
        <p:txBody>
          <a:bodyPr/>
          <a:lstStyle/>
          <a:p>
            <a:r>
              <a:rPr lang="sv-SE" noProof="1"/>
              <a:t>Mars 2026</a:t>
            </a:r>
          </a:p>
        </p:txBody>
      </p:sp>
      <p:sp>
        <p:nvSpPr>
          <p:cNvPr id="7" name="Platshållare för text 6">
            <a:extLst>
              <a:ext uri="{FF2B5EF4-FFF2-40B4-BE49-F238E27FC236}">
                <a16:creationId xmlns:a16="http://schemas.microsoft.com/office/drawing/2014/main" id="{D81D7729-4669-3EDF-F7E6-38E43F072C73}"/>
              </a:ext>
            </a:extLst>
          </p:cNvPr>
          <p:cNvSpPr>
            <a:spLocks noGrp="1"/>
          </p:cNvSpPr>
          <p:nvPr>
            <p:ph type="body" sz="quarter" idx="20"/>
          </p:nvPr>
        </p:nvSpPr>
        <p:spPr/>
        <p:txBody>
          <a:bodyPr/>
          <a:lstStyle/>
          <a:p>
            <a:r>
              <a:rPr lang="sv-SE" noProof="1"/>
              <a:t>Genomförd av Origo Group</a:t>
            </a:r>
          </a:p>
        </p:txBody>
      </p:sp>
      <p:pic>
        <p:nvPicPr>
          <p:cNvPr id="11" name="Logotyp">
            <a:extLst>
              <a:ext uri="{FF2B5EF4-FFF2-40B4-BE49-F238E27FC236}">
                <a16:creationId xmlns:a16="http://schemas.microsoft.com/office/drawing/2014/main" id="{6EDA7FF1-634A-3A3A-3752-6D983C1ADC1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004395" y="226801"/>
            <a:ext cx="1944004" cy="648000"/>
          </a:xfrm>
          <a:prstGeom prst="rect">
            <a:avLst/>
          </a:prstGeom>
        </p:spPr>
      </p:pic>
    </p:spTree>
    <p:extLst>
      <p:ext uri="{BB962C8B-B14F-4D97-AF65-F5344CB8AC3E}">
        <p14:creationId xmlns:p14="http://schemas.microsoft.com/office/powerpoint/2010/main" val="2032238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1A848F-8AE1-5736-BE8B-A4236B217525}"/>
            </a:ext>
          </a:extLst>
        </p:cNvPr>
        <p:cNvGrpSpPr/>
        <p:nvPr/>
      </p:nvGrpSpPr>
      <p:grpSpPr>
        <a:xfrm>
          <a:off x="0" y="0"/>
          <a:ext cx="0" cy="0"/>
          <a:chOff x="0" y="0"/>
          <a:chExt cx="0" cy="0"/>
        </a:xfrm>
      </p:grpSpPr>
      <p:pic>
        <p:nvPicPr>
          <p:cNvPr id="8" name="Platshållare för bild 8">
            <a:extLst>
              <a:ext uri="{FF2B5EF4-FFF2-40B4-BE49-F238E27FC236}">
                <a16:creationId xmlns:a16="http://schemas.microsoft.com/office/drawing/2014/main" id="{924444D3-DD5C-05CF-8FC5-DBDAE6814941}"/>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48934" r="62"/>
          <a:stretch>
            <a:fillRect/>
          </a:stretch>
        </p:blipFill>
        <p:spPr>
          <a:xfrm>
            <a:off x="6096000" y="162000"/>
            <a:ext cx="5924550" cy="6534000"/>
          </a:xfrm>
        </p:spPr>
      </p:pic>
      <p:sp>
        <p:nvSpPr>
          <p:cNvPr id="4" name="Rubrik 3">
            <a:extLst>
              <a:ext uri="{FF2B5EF4-FFF2-40B4-BE49-F238E27FC236}">
                <a16:creationId xmlns:a16="http://schemas.microsoft.com/office/drawing/2014/main" id="{92C50F89-6611-6F84-9EA4-988EF3039122}"/>
              </a:ext>
            </a:extLst>
          </p:cNvPr>
          <p:cNvSpPr>
            <a:spLocks noGrp="1"/>
          </p:cNvSpPr>
          <p:nvPr>
            <p:ph type="title"/>
          </p:nvPr>
        </p:nvSpPr>
        <p:spPr/>
        <p:txBody>
          <a:bodyPr/>
          <a:lstStyle/>
          <a:p>
            <a:r>
              <a:rPr lang="sv-SE" noProof="1"/>
              <a:t>Innehåll</a:t>
            </a:r>
          </a:p>
        </p:txBody>
      </p:sp>
      <p:sp>
        <p:nvSpPr>
          <p:cNvPr id="9" name="Platshållare för text 8">
            <a:extLst>
              <a:ext uri="{FF2B5EF4-FFF2-40B4-BE49-F238E27FC236}">
                <a16:creationId xmlns:a16="http://schemas.microsoft.com/office/drawing/2014/main" id="{A0DF3909-EA72-6F96-0FBE-88D0426E99AA}"/>
              </a:ext>
            </a:extLst>
          </p:cNvPr>
          <p:cNvSpPr>
            <a:spLocks noGrp="1"/>
          </p:cNvSpPr>
          <p:nvPr>
            <p:ph type="body" sz="quarter" idx="19"/>
          </p:nvPr>
        </p:nvSpPr>
        <p:spPr/>
        <p:txBody>
          <a:bodyPr/>
          <a:lstStyle/>
          <a:p>
            <a:r>
              <a:rPr lang="sv-SE" dirty="0"/>
              <a:t>Sammanfattning	3</a:t>
            </a:r>
          </a:p>
          <a:p>
            <a:pPr lvl="1"/>
            <a:r>
              <a:rPr lang="sv-SE" dirty="0"/>
              <a:t>Om undersökningen	5</a:t>
            </a:r>
          </a:p>
          <a:p>
            <a:r>
              <a:rPr lang="sv-SE" dirty="0"/>
              <a:t>Om respondenterna	6</a:t>
            </a:r>
            <a:br>
              <a:rPr lang="sv-SE" dirty="0"/>
            </a:br>
            <a:r>
              <a:rPr lang="sv-SE" dirty="0"/>
              <a:t>Resultat	10</a:t>
            </a:r>
          </a:p>
          <a:p>
            <a:pPr lvl="2"/>
            <a:r>
              <a:rPr lang="sv-SE" dirty="0"/>
              <a:t>Jämförelse påverkan	27</a:t>
            </a:r>
          </a:p>
          <a:p>
            <a:pPr lvl="2"/>
            <a:r>
              <a:rPr lang="sv-SE" dirty="0"/>
              <a:t>Cuper	30</a:t>
            </a:r>
          </a:p>
          <a:p>
            <a:r>
              <a:rPr lang="sv-SE" dirty="0"/>
              <a:t>Externa bilagor</a:t>
            </a:r>
          </a:p>
          <a:p>
            <a:pPr lvl="2"/>
            <a:r>
              <a:rPr lang="sv-SE" dirty="0"/>
              <a:t>Bilaga 1 Enkät</a:t>
            </a:r>
          </a:p>
        </p:txBody>
      </p:sp>
    </p:spTree>
    <p:extLst>
      <p:ext uri="{BB962C8B-B14F-4D97-AF65-F5344CB8AC3E}">
        <p14:creationId xmlns:p14="http://schemas.microsoft.com/office/powerpoint/2010/main" val="2926573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E3797672-F951-67D7-B80B-A81C0087C69F}"/>
              </a:ext>
            </a:extLst>
          </p:cNvPr>
          <p:cNvSpPr>
            <a:spLocks noGrp="1"/>
          </p:cNvSpPr>
          <p:nvPr>
            <p:ph type="title"/>
          </p:nvPr>
        </p:nvSpPr>
        <p:spPr/>
        <p:txBody>
          <a:bodyPr/>
          <a:lstStyle/>
          <a:p>
            <a:r>
              <a:rPr lang="sv-SE" dirty="0"/>
              <a:t>Sammanfattning</a:t>
            </a:r>
          </a:p>
        </p:txBody>
      </p:sp>
      <p:sp>
        <p:nvSpPr>
          <p:cNvPr id="7" name="Platshållare för text 6">
            <a:extLst>
              <a:ext uri="{FF2B5EF4-FFF2-40B4-BE49-F238E27FC236}">
                <a16:creationId xmlns:a16="http://schemas.microsoft.com/office/drawing/2014/main" id="{71A96470-F7D2-B5FC-8748-C34CA04EF174}"/>
              </a:ext>
            </a:extLst>
          </p:cNvPr>
          <p:cNvSpPr>
            <a:spLocks noGrp="1"/>
          </p:cNvSpPr>
          <p:nvPr>
            <p:ph type="body" sz="quarter" idx="19"/>
          </p:nvPr>
        </p:nvSpPr>
        <p:spPr/>
        <p:txBody>
          <a:bodyPr/>
          <a:lstStyle/>
          <a:p>
            <a:r>
              <a:rPr lang="sv-SE" dirty="0"/>
              <a:t>Inga stora skillnader bland vilka tävlingsdiscipliner som är mest populära, där sprint fortsätter vara favoriten. Stafett och masstart har minskat något (tre procentenheter var), medan längre distanser ökat fyra procentenheter från 12 till 16 procent.</a:t>
            </a:r>
          </a:p>
          <a:p>
            <a:r>
              <a:rPr lang="sv-SE" dirty="0"/>
              <a:t>Sprint leder även i vad man vill åka mer av (21 procent), men den största ökningen bland vad man skulle vilja åka mer ses i långdistans, som ökat med sex procentenheter till 17 procent.</a:t>
            </a:r>
          </a:p>
          <a:p>
            <a:r>
              <a:rPr lang="sv-SE" dirty="0"/>
              <a:t>Skillnaden mellan hur ofta man tränar med sin skidförening under sommar och vinter har ökat sedan föregående mätning, där antal träningstillfällen vintertid ökat. Antalet träningstillfällen på egen hand har ökat sedan föregående år, speciellt sommartid. Träning i föreningsverksamhet i andra idrotter har också ökat, både sommar och vinter.</a:t>
            </a:r>
          </a:p>
        </p:txBody>
      </p:sp>
      <p:sp>
        <p:nvSpPr>
          <p:cNvPr id="9" name="Platshållare för text 8">
            <a:extLst>
              <a:ext uri="{FF2B5EF4-FFF2-40B4-BE49-F238E27FC236}">
                <a16:creationId xmlns:a16="http://schemas.microsoft.com/office/drawing/2014/main" id="{35F0D25C-D0F5-A28B-19F6-04560A75DFE0}"/>
              </a:ext>
            </a:extLst>
          </p:cNvPr>
          <p:cNvSpPr>
            <a:spLocks noGrp="1"/>
          </p:cNvSpPr>
          <p:nvPr>
            <p:ph type="body" sz="quarter" idx="21"/>
          </p:nvPr>
        </p:nvSpPr>
        <p:spPr>
          <a:xfrm>
            <a:off x="6203950" y="1736724"/>
            <a:ext cx="5435598" cy="4464052"/>
          </a:xfrm>
        </p:spPr>
        <p:txBody>
          <a:bodyPr/>
          <a:lstStyle/>
          <a:p>
            <a:r>
              <a:rPr lang="sv-SE" dirty="0">
                <a:latin typeface="+mj-lt"/>
              </a:rPr>
              <a:t>En bit under var tredje (29 procent) anger att de åker fler än 20 tävlingar med nummerlapp under ett år. Fyra av fem deltar i mer än 10 tävlingar under en säsong.</a:t>
            </a:r>
          </a:p>
          <a:p>
            <a:r>
              <a:rPr lang="sv-SE" dirty="0">
                <a:latin typeface="+mj-lt"/>
              </a:rPr>
              <a:t>Hur ofta man tränar och tävlar bestäms i allt högre utsträckning av skidåkarna i samråd med deras föräldrar, där hälften av dem anger att träning bestäms av dem och föräldrarna tillsammans och mer än hälften hur man tävlar.</a:t>
            </a:r>
          </a:p>
          <a:p>
            <a:r>
              <a:rPr lang="sv-SE" dirty="0">
                <a:latin typeface="+mj-lt"/>
              </a:rPr>
              <a:t>Nästan nio av tio tycker att stämningen på längdskidtävlingarna är skön och tilltalande, men andelen som anser att längden och variationen på tävlingarna är bra fortsätter att minska sedan tidigare mätningar.</a:t>
            </a:r>
          </a:p>
          <a:p>
            <a:r>
              <a:rPr lang="sv-SE" dirty="0">
                <a:latin typeface="+mj-lt"/>
              </a:rPr>
              <a:t>Den främsta anledningen till att ungdomarna deltar i sin idrott är för att det är kul (93 procent). Många uppskattar även fördelarna (83 procent), men samtliga anledningar har minskat något sedan föregående år.</a:t>
            </a:r>
          </a:p>
        </p:txBody>
      </p:sp>
      <p:sp>
        <p:nvSpPr>
          <p:cNvPr id="4" name="Platshållare för bildnummer 3">
            <a:extLst>
              <a:ext uri="{FF2B5EF4-FFF2-40B4-BE49-F238E27FC236}">
                <a16:creationId xmlns:a16="http://schemas.microsoft.com/office/drawing/2014/main" id="{2D9B57F6-76BF-1669-9AF2-E7B9F651ABF3}"/>
              </a:ext>
            </a:extLst>
          </p:cNvPr>
          <p:cNvSpPr>
            <a:spLocks noGrp="1"/>
          </p:cNvSpPr>
          <p:nvPr>
            <p:ph type="sldNum" sz="quarter" idx="10"/>
          </p:nvPr>
        </p:nvSpPr>
        <p:spPr/>
        <p:txBody>
          <a:bodyPr/>
          <a:lstStyle/>
          <a:p>
            <a:fld id="{0F73819E-773B-4A43-88EE-FC0AC92ECDF9}" type="slidenum">
              <a:rPr lang="sv-SE" smtClean="0"/>
              <a:t>3</a:t>
            </a:fld>
            <a:endParaRPr lang="sv-SE"/>
          </a:p>
        </p:txBody>
      </p:sp>
    </p:spTree>
    <p:extLst>
      <p:ext uri="{BB962C8B-B14F-4D97-AF65-F5344CB8AC3E}">
        <p14:creationId xmlns:p14="http://schemas.microsoft.com/office/powerpoint/2010/main" val="972329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E0D17-E25F-1AB9-07B0-43685A4F7988}"/>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5784BE3F-BAEA-FB77-AAFA-7426E548E24C}"/>
              </a:ext>
            </a:extLst>
          </p:cNvPr>
          <p:cNvSpPr>
            <a:spLocks noGrp="1"/>
          </p:cNvSpPr>
          <p:nvPr>
            <p:ph type="title"/>
          </p:nvPr>
        </p:nvSpPr>
        <p:spPr/>
        <p:txBody>
          <a:bodyPr/>
          <a:lstStyle/>
          <a:p>
            <a:r>
              <a:rPr lang="sv-SE" dirty="0"/>
              <a:t>Sammanfattning, forts.</a:t>
            </a:r>
          </a:p>
        </p:txBody>
      </p:sp>
      <p:sp>
        <p:nvSpPr>
          <p:cNvPr id="7" name="Platshållare för text 6">
            <a:extLst>
              <a:ext uri="{FF2B5EF4-FFF2-40B4-BE49-F238E27FC236}">
                <a16:creationId xmlns:a16="http://schemas.microsoft.com/office/drawing/2014/main" id="{44774111-2B13-CB12-3651-43988886D623}"/>
              </a:ext>
            </a:extLst>
          </p:cNvPr>
          <p:cNvSpPr>
            <a:spLocks noGrp="1"/>
          </p:cNvSpPr>
          <p:nvPr>
            <p:ph type="body" sz="quarter" idx="19"/>
          </p:nvPr>
        </p:nvSpPr>
        <p:spPr/>
        <p:txBody>
          <a:bodyPr/>
          <a:lstStyle/>
          <a:p>
            <a:r>
              <a:rPr lang="sv-SE" dirty="0"/>
              <a:t>Andelen som anger att de skulle känna sig misslyckade om de slutade (betyg 1-3) är fortfarande ungefär en av tre. Även om det är fortsatt få som anger att de känner sig pressade av andra personer att idrotta så ifrågasätter allt fler varför de utsätter sig för detta.</a:t>
            </a:r>
          </a:p>
          <a:p>
            <a:r>
              <a:rPr lang="sv-SE" dirty="0"/>
              <a:t>Attityderna till den egna träningsgruppen får aningen lägre betyg i denna mätning, även om betygen generellt är höga. Det är fortsatt möjligheter att påverka verksamheten som får lägst betyg. Ledarna får fortsätt höga betyg, även om de är något lägre här också i år. Den största förändringen är att ledarna lyssnar på skidåkarna i lägre utsträckning.</a:t>
            </a:r>
          </a:p>
          <a:p>
            <a:r>
              <a:rPr lang="sv-SE" dirty="0"/>
              <a:t>92 procent (95%, 2025; 93%, 2024) anger att de planerar att fortsätta med längdskidåkning nästa säsong. Cirka 10 procent (9%, 2025; 12%, 2024) tror att de kommer sluta med längdåkning någon gång de närmaste tre säsongerna.</a:t>
            </a:r>
          </a:p>
        </p:txBody>
      </p:sp>
      <p:sp>
        <p:nvSpPr>
          <p:cNvPr id="9" name="Platshållare för text 8">
            <a:extLst>
              <a:ext uri="{FF2B5EF4-FFF2-40B4-BE49-F238E27FC236}">
                <a16:creationId xmlns:a16="http://schemas.microsoft.com/office/drawing/2014/main" id="{BA37DE89-D80D-C846-A63C-9C610152D564}"/>
              </a:ext>
            </a:extLst>
          </p:cNvPr>
          <p:cNvSpPr>
            <a:spLocks noGrp="1"/>
          </p:cNvSpPr>
          <p:nvPr>
            <p:ph type="body" sz="quarter" idx="21"/>
          </p:nvPr>
        </p:nvSpPr>
        <p:spPr>
          <a:xfrm>
            <a:off x="6203950" y="1736724"/>
            <a:ext cx="5435598" cy="4464051"/>
          </a:xfrm>
        </p:spPr>
        <p:txBody>
          <a:bodyPr/>
          <a:lstStyle/>
          <a:p>
            <a:r>
              <a:rPr lang="sv-SE" dirty="0">
                <a:latin typeface="+mj-lt"/>
              </a:rPr>
              <a:t>Av de som svarat är deltagarna i </a:t>
            </a:r>
            <a:r>
              <a:rPr lang="sv-SE" dirty="0" err="1">
                <a:latin typeface="+mj-lt"/>
              </a:rPr>
              <a:t>Ski</a:t>
            </a:r>
            <a:r>
              <a:rPr lang="sv-SE" dirty="0">
                <a:latin typeface="+mj-lt"/>
              </a:rPr>
              <a:t> Team </a:t>
            </a:r>
            <a:r>
              <a:rPr lang="sv-SE" dirty="0" err="1">
                <a:latin typeface="+mj-lt"/>
              </a:rPr>
              <a:t>ungdomscup</a:t>
            </a:r>
            <a:r>
              <a:rPr lang="sv-SE" dirty="0">
                <a:latin typeface="+mj-lt"/>
              </a:rPr>
              <a:t> mer nöjda med hur cupen arrangerades jämfört med deltagarna i Folksam cup (89 procent nöjda jämfört med 61 procent). En majoritet anser fortfarande att tävla för sitt distrikt är en viktig del av helhetsupplevelsen av cupen. Detta gäller för båda cuperna.</a:t>
            </a:r>
          </a:p>
          <a:p>
            <a:r>
              <a:rPr lang="sv-SE" dirty="0">
                <a:latin typeface="+mj-lt"/>
              </a:rPr>
              <a:t>Det finns små skillnader mellan regionerna och om deltagarna upplever att cuperna har en stor motivation för deras träning och tävling (61 procent i Svealand och 58 procent i Götaland och Norrland).</a:t>
            </a:r>
          </a:p>
          <a:p>
            <a:r>
              <a:rPr lang="sv-SE" dirty="0">
                <a:latin typeface="+mj-lt"/>
              </a:rPr>
              <a:t>Deltagare från Götaland anser nästan enhälligt att de är nöjda med hur cuperna arrangeras (98 procent), medan boende i Svealand och Norrland var mindre nöjda (77 procent).</a:t>
            </a:r>
          </a:p>
        </p:txBody>
      </p:sp>
      <p:sp>
        <p:nvSpPr>
          <p:cNvPr id="4" name="Platshållare för bildnummer 3">
            <a:extLst>
              <a:ext uri="{FF2B5EF4-FFF2-40B4-BE49-F238E27FC236}">
                <a16:creationId xmlns:a16="http://schemas.microsoft.com/office/drawing/2014/main" id="{3191CC3E-459E-DF1E-90BF-A3A9F0C5341C}"/>
              </a:ext>
            </a:extLst>
          </p:cNvPr>
          <p:cNvSpPr>
            <a:spLocks noGrp="1"/>
          </p:cNvSpPr>
          <p:nvPr>
            <p:ph type="sldNum" sz="quarter" idx="10"/>
          </p:nvPr>
        </p:nvSpPr>
        <p:spPr/>
        <p:txBody>
          <a:bodyPr/>
          <a:lstStyle/>
          <a:p>
            <a:fld id="{0F73819E-773B-4A43-88EE-FC0AC92ECDF9}" type="slidenum">
              <a:rPr lang="sv-SE" smtClean="0"/>
              <a:t>4</a:t>
            </a:fld>
            <a:endParaRPr lang="sv-SE"/>
          </a:p>
        </p:txBody>
      </p:sp>
    </p:spTree>
    <p:extLst>
      <p:ext uri="{BB962C8B-B14F-4D97-AF65-F5344CB8AC3E}">
        <p14:creationId xmlns:p14="http://schemas.microsoft.com/office/powerpoint/2010/main" val="2551118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8D5F1-FD3B-B998-3030-FFC715D20412}"/>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7AFCB01D-825F-02B5-6B7A-9EBBF11F16D1}"/>
              </a:ext>
            </a:extLst>
          </p:cNvPr>
          <p:cNvSpPr>
            <a:spLocks noGrp="1"/>
          </p:cNvSpPr>
          <p:nvPr>
            <p:ph type="title"/>
          </p:nvPr>
        </p:nvSpPr>
        <p:spPr/>
        <p:txBody>
          <a:bodyPr/>
          <a:lstStyle/>
          <a:p>
            <a:r>
              <a:rPr lang="sv-SE" dirty="0"/>
              <a:t>Om undersökningen</a:t>
            </a:r>
          </a:p>
        </p:txBody>
      </p:sp>
      <p:sp>
        <p:nvSpPr>
          <p:cNvPr id="7" name="Platshållare för text 6">
            <a:extLst>
              <a:ext uri="{FF2B5EF4-FFF2-40B4-BE49-F238E27FC236}">
                <a16:creationId xmlns:a16="http://schemas.microsoft.com/office/drawing/2014/main" id="{69C2E6E1-3712-BFA5-A319-0436A7C9485B}"/>
              </a:ext>
            </a:extLst>
          </p:cNvPr>
          <p:cNvSpPr>
            <a:spLocks noGrp="1"/>
          </p:cNvSpPr>
          <p:nvPr>
            <p:ph type="body" sz="quarter" idx="19"/>
          </p:nvPr>
        </p:nvSpPr>
        <p:spPr/>
        <p:txBody>
          <a:bodyPr/>
          <a:lstStyle/>
          <a:p>
            <a:r>
              <a:rPr lang="sv-SE" b="1" dirty="0">
                <a:latin typeface="+mj-lt"/>
              </a:rPr>
              <a:t>Bakgrund och syfte</a:t>
            </a:r>
          </a:p>
          <a:p>
            <a:r>
              <a:rPr lang="sv-SE" dirty="0"/>
              <a:t>Skidförbundet har under flera år skickat ut en enkät till landets 13-16 åringar i samband med s.k. nationella ungdomscuper. I årets mätning är det deltagarna i Folksam cup och Ski Team Ungdomscup som besvarat enkäten.</a:t>
            </a:r>
          </a:p>
          <a:p>
            <a:r>
              <a:rPr lang="sv-SE" dirty="0"/>
              <a:t>Syftet med undersökningen är bland annat att få en bild av vad ungdomar som är aktiva inom längdskidåkning tycker om sin idrott, ungdomscuperna samt lite bredare frågor om psykisk hälsa, motivation och träningsklimat. </a:t>
            </a:r>
          </a:p>
          <a:p>
            <a:r>
              <a:rPr lang="sv-SE" dirty="0"/>
              <a:t>Resultatet ligger till grund för utveckling och förbättringar inom undersökta områden. Undersökningen är en upprepning av motsvarande undersökningar som genomförts årligen sedan 2022. Jämförelser med tidigare år görs där så är möjligt.</a:t>
            </a:r>
          </a:p>
        </p:txBody>
      </p:sp>
      <p:sp>
        <p:nvSpPr>
          <p:cNvPr id="9" name="Platshållare för text 8">
            <a:extLst>
              <a:ext uri="{FF2B5EF4-FFF2-40B4-BE49-F238E27FC236}">
                <a16:creationId xmlns:a16="http://schemas.microsoft.com/office/drawing/2014/main" id="{CD4C2380-DF4D-4CF2-64C0-26FCFB33F565}"/>
              </a:ext>
            </a:extLst>
          </p:cNvPr>
          <p:cNvSpPr>
            <a:spLocks noGrp="1"/>
          </p:cNvSpPr>
          <p:nvPr>
            <p:ph type="body" sz="quarter" idx="21"/>
          </p:nvPr>
        </p:nvSpPr>
        <p:spPr/>
        <p:txBody>
          <a:bodyPr/>
          <a:lstStyle/>
          <a:p>
            <a:endParaRPr lang="sv-SE" b="1" dirty="0">
              <a:latin typeface="+mj-lt"/>
            </a:endParaRPr>
          </a:p>
          <a:p>
            <a:endParaRPr lang="sv-SE" b="1" dirty="0">
              <a:latin typeface="+mj-lt"/>
            </a:endParaRPr>
          </a:p>
          <a:p>
            <a:endParaRPr lang="sv-SE" b="1" dirty="0">
              <a:latin typeface="+mj-lt"/>
            </a:endParaRPr>
          </a:p>
          <a:p>
            <a:r>
              <a:rPr lang="sv-SE" b="1" dirty="0">
                <a:latin typeface="+mj-lt"/>
              </a:rPr>
              <a:t>Genomförande</a:t>
            </a:r>
          </a:p>
          <a:p>
            <a:r>
              <a:rPr lang="sv-SE" dirty="0"/>
              <a:t>Målgruppen för undersökningen är ungdomar 13-16 år som deltagit i Folksam Cup eller Ski Team Ungdomscup 2026.</a:t>
            </a:r>
          </a:p>
          <a:p>
            <a:r>
              <a:rPr lang="sv-SE" dirty="0"/>
              <a:t>Undersökningen har genomförts med hjälp av en webbenkät som distribuerats av ledare inom förbundet i samband med respektive cups genomförande. Totalt har 354 personer besvarat enkäten fördelat på 109 personer i Folksam Cup och 245 i Ski Team Ungdomscup. </a:t>
            </a:r>
          </a:p>
          <a:p>
            <a:r>
              <a:rPr lang="sv-SE" dirty="0"/>
              <a:t>Med 354 svar kan den statistiska felmarginalen beräknas till +- 5,2 procentenheter.</a:t>
            </a:r>
          </a:p>
          <a:p>
            <a:r>
              <a:rPr lang="sv-SE" dirty="0"/>
              <a:t>Mätperiod: 1 mars - 17 mars 2026.</a:t>
            </a:r>
          </a:p>
          <a:p>
            <a:r>
              <a:rPr lang="sv-SE" dirty="0"/>
              <a:t>Kontaktpersoner på Skidförbundet: Jenny Limby Projektledare på Origo Group: Peter Linsér peter.linser@origogroup.com</a:t>
            </a:r>
          </a:p>
          <a:p>
            <a:endParaRPr lang="sv-SE" dirty="0"/>
          </a:p>
        </p:txBody>
      </p:sp>
      <p:sp>
        <p:nvSpPr>
          <p:cNvPr id="4" name="Platshållare för bildnummer 3">
            <a:extLst>
              <a:ext uri="{FF2B5EF4-FFF2-40B4-BE49-F238E27FC236}">
                <a16:creationId xmlns:a16="http://schemas.microsoft.com/office/drawing/2014/main" id="{9C9841CB-3DCB-8BBF-397A-31F0D864B130}"/>
              </a:ext>
            </a:extLst>
          </p:cNvPr>
          <p:cNvSpPr>
            <a:spLocks noGrp="1"/>
          </p:cNvSpPr>
          <p:nvPr>
            <p:ph type="sldNum" sz="quarter" idx="10"/>
          </p:nvPr>
        </p:nvSpPr>
        <p:spPr/>
        <p:txBody>
          <a:bodyPr/>
          <a:lstStyle/>
          <a:p>
            <a:fld id="{0F73819E-773B-4A43-88EE-FC0AC92ECDF9}" type="slidenum">
              <a:rPr lang="sv-SE" smtClean="0"/>
              <a:t>5</a:t>
            </a:fld>
            <a:endParaRPr lang="sv-SE"/>
          </a:p>
        </p:txBody>
      </p:sp>
    </p:spTree>
    <p:extLst>
      <p:ext uri="{BB962C8B-B14F-4D97-AF65-F5344CB8AC3E}">
        <p14:creationId xmlns:p14="http://schemas.microsoft.com/office/powerpoint/2010/main" val="349767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32A4A-0DEB-5B5E-5AFB-81378388A69B}"/>
            </a:ext>
          </a:extLst>
        </p:cNvPr>
        <p:cNvGrpSpPr/>
        <p:nvPr/>
      </p:nvGrpSpPr>
      <p:grpSpPr>
        <a:xfrm>
          <a:off x="0" y="0"/>
          <a:ext cx="0" cy="0"/>
          <a:chOff x="0" y="0"/>
          <a:chExt cx="0" cy="0"/>
        </a:xfrm>
      </p:grpSpPr>
      <p:pic>
        <p:nvPicPr>
          <p:cNvPr id="4" name="Platshållare för bild 8">
            <a:extLst>
              <a:ext uri="{FF2B5EF4-FFF2-40B4-BE49-F238E27FC236}">
                <a16:creationId xmlns:a16="http://schemas.microsoft.com/office/drawing/2014/main" id="{1846E0BB-C8AB-2FDE-1CA2-BAC0D9CF02EF}"/>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037" b="1037"/>
          <a:stretch/>
        </p:blipFill>
        <p:spPr/>
      </p:pic>
      <p:sp>
        <p:nvSpPr>
          <p:cNvPr id="5" name="Rubrik 5">
            <a:extLst>
              <a:ext uri="{FF2B5EF4-FFF2-40B4-BE49-F238E27FC236}">
                <a16:creationId xmlns:a16="http://schemas.microsoft.com/office/drawing/2014/main" id="{8FFC69E5-AE98-8447-E502-E23FD46B10E0}"/>
              </a:ext>
            </a:extLst>
          </p:cNvPr>
          <p:cNvSpPr>
            <a:spLocks noGrp="1"/>
          </p:cNvSpPr>
          <p:nvPr>
            <p:ph type="title"/>
          </p:nvPr>
        </p:nvSpPr>
        <p:spPr/>
        <p:txBody>
          <a:bodyPr/>
          <a:lstStyle/>
          <a:p>
            <a:r>
              <a:rPr lang="sv-SE" noProof="1"/>
              <a:t>Om respondenterna</a:t>
            </a:r>
          </a:p>
        </p:txBody>
      </p:sp>
      <p:sp>
        <p:nvSpPr>
          <p:cNvPr id="8" name="Platshållare för bildnummer 7">
            <a:extLst>
              <a:ext uri="{FF2B5EF4-FFF2-40B4-BE49-F238E27FC236}">
                <a16:creationId xmlns:a16="http://schemas.microsoft.com/office/drawing/2014/main" id="{4E920338-0FF0-542B-27AF-F612CECF2A73}"/>
              </a:ext>
            </a:extLst>
          </p:cNvPr>
          <p:cNvSpPr>
            <a:spLocks noGrp="1"/>
          </p:cNvSpPr>
          <p:nvPr>
            <p:ph type="sldNum" sz="quarter" idx="10"/>
          </p:nvPr>
        </p:nvSpPr>
        <p:spPr/>
        <p:txBody>
          <a:bodyPr/>
          <a:lstStyle/>
          <a:p>
            <a:fld id="{0F73819E-773B-4A43-88EE-FC0AC92ECDF9}" type="slidenum">
              <a:rPr lang="sv-SE" noProof="1" smtClean="0"/>
              <a:pPr/>
              <a:t>6</a:t>
            </a:fld>
            <a:endParaRPr lang="sv-SE" noProof="1"/>
          </a:p>
        </p:txBody>
      </p:sp>
    </p:spTree>
    <p:extLst>
      <p:ext uri="{BB962C8B-B14F-4D97-AF65-F5344CB8AC3E}">
        <p14:creationId xmlns:p14="http://schemas.microsoft.com/office/powerpoint/2010/main" val="1631447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F417CA6A-35B5-62D2-2AF0-77ABA3FB719B}"/>
              </a:ext>
            </a:extLst>
          </p:cNvPr>
          <p:cNvSpPr>
            <a:spLocks noGrp="1"/>
          </p:cNvSpPr>
          <p:nvPr>
            <p:ph type="title"/>
          </p:nvPr>
        </p:nvSpPr>
        <p:spPr/>
        <p:txBody>
          <a:bodyPr/>
          <a:lstStyle/>
          <a:p>
            <a:r>
              <a:rPr lang="sv-SE" dirty="0"/>
              <a:t>Kön- och åldersfördelning</a:t>
            </a:r>
          </a:p>
        </p:txBody>
      </p:sp>
      <p:graphicFrame>
        <p:nvGraphicFramePr>
          <p:cNvPr id="2" name="ChartObject">
            <a:extLst>
              <a:ext uri="{FF2B5EF4-FFF2-40B4-BE49-F238E27FC236}">
                <a16:creationId xmlns:a16="http://schemas.microsoft.com/office/drawing/2014/main" id="{54371547-9C52-F471-2DB3-E8062B28FB73}"/>
              </a:ext>
            </a:extLst>
          </p:cNvPr>
          <p:cNvGraphicFramePr>
            <a:graphicFrameLocks noGrp="1"/>
          </p:cNvGraphicFramePr>
          <p:nvPr>
            <p:ph sz="quarter" idx="21"/>
            <p:extLst>
              <p:ext uri="{D42A27DB-BD31-4B8C-83A1-F6EECF244321}">
                <p14:modId xmlns:p14="http://schemas.microsoft.com/office/powerpoint/2010/main" val="2021754383"/>
              </p:ext>
            </p:extLst>
          </p:nvPr>
        </p:nvGraphicFramePr>
        <p:xfrm>
          <a:off x="515938" y="1196975"/>
          <a:ext cx="5580062" cy="49323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Object">
            <a:extLst>
              <a:ext uri="{FF2B5EF4-FFF2-40B4-BE49-F238E27FC236}">
                <a16:creationId xmlns:a16="http://schemas.microsoft.com/office/drawing/2014/main" id="{269D1387-4198-88F3-239A-AFBABE14D3BB}"/>
              </a:ext>
            </a:extLst>
          </p:cNvPr>
          <p:cNvGraphicFramePr>
            <a:graphicFrameLocks noGrp="1"/>
          </p:cNvGraphicFramePr>
          <p:nvPr>
            <p:ph sz="quarter" idx="23"/>
            <p:extLst>
              <p:ext uri="{D42A27DB-BD31-4B8C-83A1-F6EECF244321}">
                <p14:modId xmlns:p14="http://schemas.microsoft.com/office/powerpoint/2010/main" val="2483461057"/>
              </p:ext>
            </p:extLst>
          </p:nvPr>
        </p:nvGraphicFramePr>
        <p:xfrm>
          <a:off x="6367463" y="1196975"/>
          <a:ext cx="5580062" cy="4932363"/>
        </p:xfrm>
        <a:graphic>
          <a:graphicData uri="http://schemas.openxmlformats.org/drawingml/2006/chart">
            <c:chart xmlns:c="http://schemas.openxmlformats.org/drawingml/2006/chart" xmlns:r="http://schemas.openxmlformats.org/officeDocument/2006/relationships" r:id="rId3"/>
          </a:graphicData>
        </a:graphic>
      </p:graphicFrame>
      <p:sp>
        <p:nvSpPr>
          <p:cNvPr id="14" name="Platshållare för text 13">
            <a:extLst>
              <a:ext uri="{FF2B5EF4-FFF2-40B4-BE49-F238E27FC236}">
                <a16:creationId xmlns:a16="http://schemas.microsoft.com/office/drawing/2014/main" id="{9CFE124F-6423-A37B-23FC-BF5BE6AEE159}"/>
              </a:ext>
            </a:extLst>
          </p:cNvPr>
          <p:cNvSpPr>
            <a:spLocks noGrp="1"/>
          </p:cNvSpPr>
          <p:nvPr>
            <p:ph type="body" sz="quarter" idx="20"/>
          </p:nvPr>
        </p:nvSpPr>
        <p:spPr/>
        <p:txBody>
          <a:bodyPr/>
          <a:lstStyle/>
          <a:p>
            <a:endParaRPr lang="sv-SE"/>
          </a:p>
        </p:txBody>
      </p:sp>
      <p:sp>
        <p:nvSpPr>
          <p:cNvPr id="4" name="Platshållare för bildnummer 3">
            <a:extLst>
              <a:ext uri="{FF2B5EF4-FFF2-40B4-BE49-F238E27FC236}">
                <a16:creationId xmlns:a16="http://schemas.microsoft.com/office/drawing/2014/main" id="{DDCEFF47-B11D-CA65-9877-C92F22FEECD7}"/>
              </a:ext>
            </a:extLst>
          </p:cNvPr>
          <p:cNvSpPr>
            <a:spLocks noGrp="1"/>
          </p:cNvSpPr>
          <p:nvPr>
            <p:ph type="sldNum" sz="quarter" idx="10"/>
          </p:nvPr>
        </p:nvSpPr>
        <p:spPr/>
        <p:txBody>
          <a:bodyPr/>
          <a:lstStyle/>
          <a:p>
            <a:fld id="{0F73819E-773B-4A43-88EE-FC0AC92ECDF9}" type="slidenum">
              <a:rPr lang="sv-SE" smtClean="0"/>
              <a:t>7</a:t>
            </a:fld>
            <a:endParaRPr lang="sv-SE"/>
          </a:p>
        </p:txBody>
      </p:sp>
    </p:spTree>
    <p:extLst>
      <p:ext uri="{BB962C8B-B14F-4D97-AF65-F5344CB8AC3E}">
        <p14:creationId xmlns:p14="http://schemas.microsoft.com/office/powerpoint/2010/main" val="4035255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07091-48AF-A912-82FA-12C631A9CF11}"/>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48640CF7-708A-C9E2-846B-B1D719BC49EC}"/>
              </a:ext>
            </a:extLst>
          </p:cNvPr>
          <p:cNvSpPr>
            <a:spLocks noGrp="1"/>
          </p:cNvSpPr>
          <p:nvPr>
            <p:ph type="title"/>
          </p:nvPr>
        </p:nvSpPr>
        <p:spPr/>
        <p:txBody>
          <a:bodyPr/>
          <a:lstStyle/>
          <a:p>
            <a:r>
              <a:rPr lang="sv-SE" dirty="0"/>
              <a:t>Var man bor och hur stort samhället är</a:t>
            </a:r>
          </a:p>
        </p:txBody>
      </p:sp>
      <p:graphicFrame>
        <p:nvGraphicFramePr>
          <p:cNvPr id="2" name="ChartObject">
            <a:extLst>
              <a:ext uri="{FF2B5EF4-FFF2-40B4-BE49-F238E27FC236}">
                <a16:creationId xmlns:a16="http://schemas.microsoft.com/office/drawing/2014/main" id="{8B027596-6030-1F4A-7188-9C2D1B471651}"/>
              </a:ext>
            </a:extLst>
          </p:cNvPr>
          <p:cNvGraphicFramePr>
            <a:graphicFrameLocks noGrp="1"/>
          </p:cNvGraphicFramePr>
          <p:nvPr>
            <p:ph sz="quarter" idx="21"/>
            <p:extLst>
              <p:ext uri="{D42A27DB-BD31-4B8C-83A1-F6EECF244321}">
                <p14:modId xmlns:p14="http://schemas.microsoft.com/office/powerpoint/2010/main" val="3395231915"/>
              </p:ext>
            </p:extLst>
          </p:nvPr>
        </p:nvGraphicFramePr>
        <p:xfrm>
          <a:off x="515938" y="1196975"/>
          <a:ext cx="5580062" cy="49323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Object">
            <a:extLst>
              <a:ext uri="{FF2B5EF4-FFF2-40B4-BE49-F238E27FC236}">
                <a16:creationId xmlns:a16="http://schemas.microsoft.com/office/drawing/2014/main" id="{E0CA0D99-E3B2-B998-4B7B-0E0C4283F3C0}"/>
              </a:ext>
            </a:extLst>
          </p:cNvPr>
          <p:cNvGraphicFramePr>
            <a:graphicFrameLocks noGrp="1"/>
          </p:cNvGraphicFramePr>
          <p:nvPr>
            <p:ph sz="quarter" idx="23"/>
            <p:extLst>
              <p:ext uri="{D42A27DB-BD31-4B8C-83A1-F6EECF244321}">
                <p14:modId xmlns:p14="http://schemas.microsoft.com/office/powerpoint/2010/main" val="2934829745"/>
              </p:ext>
            </p:extLst>
          </p:nvPr>
        </p:nvGraphicFramePr>
        <p:xfrm>
          <a:off x="6367463" y="1196975"/>
          <a:ext cx="5580062" cy="4932363"/>
        </p:xfrm>
        <a:graphic>
          <a:graphicData uri="http://schemas.openxmlformats.org/drawingml/2006/chart">
            <c:chart xmlns:c="http://schemas.openxmlformats.org/drawingml/2006/chart" xmlns:r="http://schemas.openxmlformats.org/officeDocument/2006/relationships" r:id="rId3"/>
          </a:graphicData>
        </a:graphic>
      </p:graphicFrame>
      <p:sp>
        <p:nvSpPr>
          <p:cNvPr id="3" name="Platshållare för text 2">
            <a:extLst>
              <a:ext uri="{FF2B5EF4-FFF2-40B4-BE49-F238E27FC236}">
                <a16:creationId xmlns:a16="http://schemas.microsoft.com/office/drawing/2014/main" id="{0453E879-ABB1-8E84-E8FD-004E96EE0795}"/>
              </a:ext>
            </a:extLst>
          </p:cNvPr>
          <p:cNvSpPr>
            <a:spLocks noGrp="1"/>
          </p:cNvSpPr>
          <p:nvPr>
            <p:ph type="body" sz="quarter" idx="20"/>
          </p:nvPr>
        </p:nvSpPr>
        <p:spPr/>
        <p:txBody>
          <a:bodyPr/>
          <a:lstStyle/>
          <a:p>
            <a:endParaRPr lang="sv-SE"/>
          </a:p>
        </p:txBody>
      </p:sp>
      <p:sp>
        <p:nvSpPr>
          <p:cNvPr id="4" name="Platshållare för bildnummer 3">
            <a:extLst>
              <a:ext uri="{FF2B5EF4-FFF2-40B4-BE49-F238E27FC236}">
                <a16:creationId xmlns:a16="http://schemas.microsoft.com/office/drawing/2014/main" id="{46F3E25F-028C-8E58-DA38-EDA75AC2BCC1}"/>
              </a:ext>
            </a:extLst>
          </p:cNvPr>
          <p:cNvSpPr>
            <a:spLocks noGrp="1"/>
          </p:cNvSpPr>
          <p:nvPr>
            <p:ph type="sldNum" sz="quarter" idx="10"/>
          </p:nvPr>
        </p:nvSpPr>
        <p:spPr/>
        <p:txBody>
          <a:bodyPr/>
          <a:lstStyle/>
          <a:p>
            <a:fld id="{0F73819E-773B-4A43-88EE-FC0AC92ECDF9}" type="slidenum">
              <a:rPr lang="sv-SE" smtClean="0"/>
              <a:t>8</a:t>
            </a:fld>
            <a:endParaRPr lang="sv-SE"/>
          </a:p>
        </p:txBody>
      </p:sp>
    </p:spTree>
    <p:extLst>
      <p:ext uri="{BB962C8B-B14F-4D97-AF65-F5344CB8AC3E}">
        <p14:creationId xmlns:p14="http://schemas.microsoft.com/office/powerpoint/2010/main" val="1834732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7CEE4-6E81-C813-90CA-B66A6E8ED0FC}"/>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639B882B-098E-1AB5-E833-81EBD861C5F7}"/>
              </a:ext>
            </a:extLst>
          </p:cNvPr>
          <p:cNvSpPr>
            <a:spLocks noGrp="1"/>
          </p:cNvSpPr>
          <p:nvPr>
            <p:ph type="title"/>
          </p:nvPr>
        </p:nvSpPr>
        <p:spPr/>
        <p:txBody>
          <a:bodyPr/>
          <a:lstStyle/>
          <a:p>
            <a:r>
              <a:rPr lang="sv-SE" dirty="0"/>
              <a:t>Vilka av följande påståenden anser du stämmer in på dig?</a:t>
            </a:r>
          </a:p>
        </p:txBody>
      </p:sp>
      <p:graphicFrame>
        <p:nvGraphicFramePr>
          <p:cNvPr id="2" name="ChartObject">
            <a:extLst>
              <a:ext uri="{FF2B5EF4-FFF2-40B4-BE49-F238E27FC236}">
                <a16:creationId xmlns:a16="http://schemas.microsoft.com/office/drawing/2014/main" id="{9E7816D4-119F-D05A-CD96-03D39D7A0FAC}"/>
              </a:ext>
            </a:extLst>
          </p:cNvPr>
          <p:cNvGraphicFramePr>
            <a:graphicFrameLocks noGrp="1"/>
          </p:cNvGraphicFramePr>
          <p:nvPr>
            <p:ph sz="quarter" idx="21"/>
            <p:extLst>
              <p:ext uri="{D42A27DB-BD31-4B8C-83A1-F6EECF244321}">
                <p14:modId xmlns:p14="http://schemas.microsoft.com/office/powerpoint/2010/main" val="1436755596"/>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sp>
        <p:nvSpPr>
          <p:cNvPr id="8" name="Platshållare för text 7">
            <a:extLst>
              <a:ext uri="{FF2B5EF4-FFF2-40B4-BE49-F238E27FC236}">
                <a16:creationId xmlns:a16="http://schemas.microsoft.com/office/drawing/2014/main" id="{F9D1724F-9A09-9FA0-12F8-511EFC59D501}"/>
              </a:ext>
            </a:extLst>
          </p:cNvPr>
          <p:cNvSpPr>
            <a:spLocks noGrp="1"/>
          </p:cNvSpPr>
          <p:nvPr>
            <p:ph type="body" sz="quarter" idx="20"/>
          </p:nvPr>
        </p:nvSpPr>
        <p:spPr/>
        <p:txBody>
          <a:bodyPr/>
          <a:lstStyle/>
          <a:p>
            <a:r>
              <a:rPr lang="sv-SE" dirty="0"/>
              <a:t>Bas 2026: 354 respondenter</a:t>
            </a:r>
          </a:p>
        </p:txBody>
      </p:sp>
      <p:sp>
        <p:nvSpPr>
          <p:cNvPr id="4" name="Platshållare för bildnummer 3">
            <a:extLst>
              <a:ext uri="{FF2B5EF4-FFF2-40B4-BE49-F238E27FC236}">
                <a16:creationId xmlns:a16="http://schemas.microsoft.com/office/drawing/2014/main" id="{BDC9B721-CE7F-FF5D-9025-7491A77C6E80}"/>
              </a:ext>
            </a:extLst>
          </p:cNvPr>
          <p:cNvSpPr>
            <a:spLocks noGrp="1"/>
          </p:cNvSpPr>
          <p:nvPr>
            <p:ph type="sldNum" sz="quarter" idx="10"/>
          </p:nvPr>
        </p:nvSpPr>
        <p:spPr/>
        <p:txBody>
          <a:bodyPr/>
          <a:lstStyle/>
          <a:p>
            <a:fld id="{0F73819E-773B-4A43-88EE-FC0AC92ECDF9}" type="slidenum">
              <a:rPr lang="sv-SE" smtClean="0"/>
              <a:t>9</a:t>
            </a:fld>
            <a:endParaRPr lang="sv-SE"/>
          </a:p>
        </p:txBody>
      </p:sp>
    </p:spTree>
    <p:extLst>
      <p:ext uri="{BB962C8B-B14F-4D97-AF65-F5344CB8AC3E}">
        <p14:creationId xmlns:p14="http://schemas.microsoft.com/office/powerpoint/2010/main" val="4174362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9F91D-772C-56F9-E0AB-0867CB4D4361}"/>
            </a:ext>
          </a:extLst>
        </p:cNvPr>
        <p:cNvGrpSpPr/>
        <p:nvPr/>
      </p:nvGrpSpPr>
      <p:grpSpPr>
        <a:xfrm>
          <a:off x="0" y="0"/>
          <a:ext cx="0" cy="0"/>
          <a:chOff x="0" y="0"/>
          <a:chExt cx="0" cy="0"/>
        </a:xfrm>
      </p:grpSpPr>
      <p:pic>
        <p:nvPicPr>
          <p:cNvPr id="4" name="Platshållare för bild 8">
            <a:extLst>
              <a:ext uri="{FF2B5EF4-FFF2-40B4-BE49-F238E27FC236}">
                <a16:creationId xmlns:a16="http://schemas.microsoft.com/office/drawing/2014/main" id="{5A75C8FD-5EED-C3C3-89CE-374A53E61796}"/>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035" b="1035"/>
          <a:stretch/>
        </p:blipFill>
        <p:spPr/>
      </p:pic>
      <p:sp>
        <p:nvSpPr>
          <p:cNvPr id="5" name="Rubrik 5">
            <a:extLst>
              <a:ext uri="{FF2B5EF4-FFF2-40B4-BE49-F238E27FC236}">
                <a16:creationId xmlns:a16="http://schemas.microsoft.com/office/drawing/2014/main" id="{337FB76E-E460-7A5B-9E8C-4DC86CAF017B}"/>
              </a:ext>
            </a:extLst>
          </p:cNvPr>
          <p:cNvSpPr>
            <a:spLocks noGrp="1"/>
          </p:cNvSpPr>
          <p:nvPr>
            <p:ph type="title"/>
          </p:nvPr>
        </p:nvSpPr>
        <p:spPr/>
        <p:txBody>
          <a:bodyPr/>
          <a:lstStyle/>
          <a:p>
            <a:r>
              <a:rPr lang="sv-SE" noProof="1"/>
              <a:t>Resultat</a:t>
            </a:r>
          </a:p>
        </p:txBody>
      </p:sp>
      <p:sp>
        <p:nvSpPr>
          <p:cNvPr id="8" name="Platshållare för bildnummer 7">
            <a:extLst>
              <a:ext uri="{FF2B5EF4-FFF2-40B4-BE49-F238E27FC236}">
                <a16:creationId xmlns:a16="http://schemas.microsoft.com/office/drawing/2014/main" id="{EBD97B02-9118-E071-28FC-2FF643245F36}"/>
              </a:ext>
            </a:extLst>
          </p:cNvPr>
          <p:cNvSpPr>
            <a:spLocks noGrp="1"/>
          </p:cNvSpPr>
          <p:nvPr>
            <p:ph type="sldNum" sz="quarter" idx="10"/>
          </p:nvPr>
        </p:nvSpPr>
        <p:spPr/>
        <p:txBody>
          <a:bodyPr/>
          <a:lstStyle/>
          <a:p>
            <a:fld id="{0F73819E-773B-4A43-88EE-FC0AC92ECDF9}" type="slidenum">
              <a:rPr lang="sv-SE" noProof="1" smtClean="0"/>
              <a:pPr/>
              <a:t>10</a:t>
            </a:fld>
            <a:endParaRPr lang="sv-SE" noProof="1"/>
          </a:p>
        </p:txBody>
      </p:sp>
    </p:spTree>
    <p:extLst>
      <p:ext uri="{BB962C8B-B14F-4D97-AF65-F5344CB8AC3E}">
        <p14:creationId xmlns:p14="http://schemas.microsoft.com/office/powerpoint/2010/main" val="2169024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B24EA-70B1-6934-A520-43DDAAF77096}"/>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B7B83FD8-B99F-FE2C-B8FD-467D2D2C4AC2}"/>
              </a:ext>
            </a:extLst>
          </p:cNvPr>
          <p:cNvSpPr>
            <a:spLocks noGrp="1"/>
          </p:cNvSpPr>
          <p:nvPr>
            <p:ph type="title"/>
          </p:nvPr>
        </p:nvSpPr>
        <p:spPr/>
        <p:txBody>
          <a:bodyPr/>
          <a:lstStyle/>
          <a:p>
            <a:r>
              <a:rPr lang="sv-SE" dirty="0"/>
              <a:t>Vilken är din favorittävlingsdisciplin?</a:t>
            </a:r>
          </a:p>
        </p:txBody>
      </p:sp>
      <p:graphicFrame>
        <p:nvGraphicFramePr>
          <p:cNvPr id="2" name="ChartObject">
            <a:extLst>
              <a:ext uri="{FF2B5EF4-FFF2-40B4-BE49-F238E27FC236}">
                <a16:creationId xmlns:a16="http://schemas.microsoft.com/office/drawing/2014/main" id="{F1699338-2280-1F43-87A3-1AF556F25DCC}"/>
              </a:ext>
            </a:extLst>
          </p:cNvPr>
          <p:cNvGraphicFramePr>
            <a:graphicFrameLocks noGrp="1"/>
          </p:cNvGraphicFramePr>
          <p:nvPr>
            <p:ph sz="quarter" idx="21"/>
            <p:extLst>
              <p:ext uri="{D42A27DB-BD31-4B8C-83A1-F6EECF244321}">
                <p14:modId xmlns:p14="http://schemas.microsoft.com/office/powerpoint/2010/main" val="3776918789"/>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sp>
        <p:nvSpPr>
          <p:cNvPr id="8" name="Platshållare för text 7">
            <a:extLst>
              <a:ext uri="{FF2B5EF4-FFF2-40B4-BE49-F238E27FC236}">
                <a16:creationId xmlns:a16="http://schemas.microsoft.com/office/drawing/2014/main" id="{5BBE64BF-B6F4-3AAF-38B7-4E1156C086C0}"/>
              </a:ext>
            </a:extLst>
          </p:cNvPr>
          <p:cNvSpPr>
            <a:spLocks noGrp="1"/>
          </p:cNvSpPr>
          <p:nvPr>
            <p:ph type="body" sz="quarter" idx="20"/>
          </p:nvPr>
        </p:nvSpPr>
        <p:spPr/>
        <p:txBody>
          <a:bodyPr/>
          <a:lstStyle/>
          <a:p>
            <a:endParaRPr lang="sv-SE"/>
          </a:p>
        </p:txBody>
      </p:sp>
      <p:sp>
        <p:nvSpPr>
          <p:cNvPr id="4" name="Platshållare för bildnummer 3">
            <a:extLst>
              <a:ext uri="{FF2B5EF4-FFF2-40B4-BE49-F238E27FC236}">
                <a16:creationId xmlns:a16="http://schemas.microsoft.com/office/drawing/2014/main" id="{C6750A9F-7991-5FC0-4673-44A0E573221B}"/>
              </a:ext>
            </a:extLst>
          </p:cNvPr>
          <p:cNvSpPr>
            <a:spLocks noGrp="1"/>
          </p:cNvSpPr>
          <p:nvPr>
            <p:ph type="sldNum" sz="quarter" idx="10"/>
          </p:nvPr>
        </p:nvSpPr>
        <p:spPr/>
        <p:txBody>
          <a:bodyPr/>
          <a:lstStyle/>
          <a:p>
            <a:fld id="{0F73819E-773B-4A43-88EE-FC0AC92ECDF9}" type="slidenum">
              <a:rPr lang="sv-SE" smtClean="0"/>
              <a:t>11</a:t>
            </a:fld>
            <a:endParaRPr lang="sv-SE"/>
          </a:p>
        </p:txBody>
      </p:sp>
    </p:spTree>
    <p:extLst>
      <p:ext uri="{BB962C8B-B14F-4D97-AF65-F5344CB8AC3E}">
        <p14:creationId xmlns:p14="http://schemas.microsoft.com/office/powerpoint/2010/main" val="2071378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59C33-9D88-97FA-1C97-271E79EC2A8C}"/>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E9BFF055-93DB-7147-8B1D-37247EA15434}"/>
              </a:ext>
            </a:extLst>
          </p:cNvPr>
          <p:cNvSpPr>
            <a:spLocks noGrp="1"/>
          </p:cNvSpPr>
          <p:nvPr>
            <p:ph type="title"/>
          </p:nvPr>
        </p:nvSpPr>
        <p:spPr/>
        <p:txBody>
          <a:bodyPr/>
          <a:lstStyle/>
          <a:p>
            <a:r>
              <a:rPr lang="sv-SE" dirty="0"/>
              <a:t>Finns det någon av de nuvarande tävlingsformerna</a:t>
            </a:r>
            <a:br>
              <a:rPr lang="sv-SE" dirty="0"/>
            </a:br>
            <a:r>
              <a:rPr lang="sv-SE" dirty="0"/>
              <a:t>som du skulle vilja åka mer av?</a:t>
            </a:r>
          </a:p>
        </p:txBody>
      </p:sp>
      <p:graphicFrame>
        <p:nvGraphicFramePr>
          <p:cNvPr id="2" name="ChartObject">
            <a:extLst>
              <a:ext uri="{FF2B5EF4-FFF2-40B4-BE49-F238E27FC236}">
                <a16:creationId xmlns:a16="http://schemas.microsoft.com/office/drawing/2014/main" id="{3D2064AB-5109-ADF8-C652-E9F2857EF874}"/>
              </a:ext>
            </a:extLst>
          </p:cNvPr>
          <p:cNvGraphicFramePr>
            <a:graphicFrameLocks noGrp="1"/>
          </p:cNvGraphicFramePr>
          <p:nvPr>
            <p:ph sz="quarter" idx="21"/>
            <p:extLst>
              <p:ext uri="{D42A27DB-BD31-4B8C-83A1-F6EECF244321}">
                <p14:modId xmlns:p14="http://schemas.microsoft.com/office/powerpoint/2010/main" val="612791658"/>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sp>
        <p:nvSpPr>
          <p:cNvPr id="8" name="Platshållare för text 7">
            <a:extLst>
              <a:ext uri="{FF2B5EF4-FFF2-40B4-BE49-F238E27FC236}">
                <a16:creationId xmlns:a16="http://schemas.microsoft.com/office/drawing/2014/main" id="{7E366C2F-C733-8330-A66A-5AB1BA65D2A8}"/>
              </a:ext>
            </a:extLst>
          </p:cNvPr>
          <p:cNvSpPr>
            <a:spLocks noGrp="1"/>
          </p:cNvSpPr>
          <p:nvPr>
            <p:ph type="body" sz="quarter" idx="20"/>
          </p:nvPr>
        </p:nvSpPr>
        <p:spPr/>
        <p:txBody>
          <a:bodyPr/>
          <a:lstStyle/>
          <a:p>
            <a:endParaRPr lang="sv-SE"/>
          </a:p>
        </p:txBody>
      </p:sp>
      <p:sp>
        <p:nvSpPr>
          <p:cNvPr id="4" name="Platshållare för bildnummer 3">
            <a:extLst>
              <a:ext uri="{FF2B5EF4-FFF2-40B4-BE49-F238E27FC236}">
                <a16:creationId xmlns:a16="http://schemas.microsoft.com/office/drawing/2014/main" id="{C7C5B62A-30B4-20AF-81AF-33F0D099E603}"/>
              </a:ext>
            </a:extLst>
          </p:cNvPr>
          <p:cNvSpPr>
            <a:spLocks noGrp="1"/>
          </p:cNvSpPr>
          <p:nvPr>
            <p:ph type="sldNum" sz="quarter" idx="10"/>
          </p:nvPr>
        </p:nvSpPr>
        <p:spPr/>
        <p:txBody>
          <a:bodyPr/>
          <a:lstStyle/>
          <a:p>
            <a:fld id="{0F73819E-773B-4A43-88EE-FC0AC92ECDF9}" type="slidenum">
              <a:rPr lang="sv-SE" smtClean="0"/>
              <a:t>12</a:t>
            </a:fld>
            <a:endParaRPr lang="sv-SE"/>
          </a:p>
        </p:txBody>
      </p:sp>
    </p:spTree>
    <p:extLst>
      <p:ext uri="{BB962C8B-B14F-4D97-AF65-F5344CB8AC3E}">
        <p14:creationId xmlns:p14="http://schemas.microsoft.com/office/powerpoint/2010/main" val="518351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0C302-5FEB-3E62-BD76-217C4E4A5DFD}"/>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8451F31F-19DF-51FA-76D4-86A17835E71F}"/>
              </a:ext>
            </a:extLst>
          </p:cNvPr>
          <p:cNvSpPr>
            <a:spLocks noGrp="1"/>
          </p:cNvSpPr>
          <p:nvPr>
            <p:ph type="title"/>
          </p:nvPr>
        </p:nvSpPr>
        <p:spPr/>
        <p:txBody>
          <a:bodyPr/>
          <a:lstStyle/>
          <a:p>
            <a:r>
              <a:rPr lang="sv-SE" dirty="0"/>
              <a:t>Hur många gånger i veckan tränar du med din skidförening?</a:t>
            </a:r>
            <a:br>
              <a:rPr lang="sv-SE" dirty="0"/>
            </a:br>
            <a:r>
              <a:rPr lang="sv-SE" dirty="0"/>
              <a:t>Tänk en ”normalvecka”.</a:t>
            </a:r>
          </a:p>
        </p:txBody>
      </p:sp>
      <p:graphicFrame>
        <p:nvGraphicFramePr>
          <p:cNvPr id="2" name="ChartObject">
            <a:extLst>
              <a:ext uri="{FF2B5EF4-FFF2-40B4-BE49-F238E27FC236}">
                <a16:creationId xmlns:a16="http://schemas.microsoft.com/office/drawing/2014/main" id="{E2B7F0EA-14BD-477E-3AAA-35B4C76DB4CE}"/>
              </a:ext>
            </a:extLst>
          </p:cNvPr>
          <p:cNvGraphicFramePr>
            <a:graphicFrameLocks noGrp="1"/>
          </p:cNvGraphicFramePr>
          <p:nvPr>
            <p:ph sz="quarter" idx="21"/>
            <p:extLst>
              <p:ext uri="{D42A27DB-BD31-4B8C-83A1-F6EECF244321}">
                <p14:modId xmlns:p14="http://schemas.microsoft.com/office/powerpoint/2010/main" val="2656498216"/>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sp>
        <p:nvSpPr>
          <p:cNvPr id="8" name="Platshållare för text 7">
            <a:extLst>
              <a:ext uri="{FF2B5EF4-FFF2-40B4-BE49-F238E27FC236}">
                <a16:creationId xmlns:a16="http://schemas.microsoft.com/office/drawing/2014/main" id="{F4774A56-221B-0F27-FA2F-BAE38748304E}"/>
              </a:ext>
            </a:extLst>
          </p:cNvPr>
          <p:cNvSpPr>
            <a:spLocks noGrp="1"/>
          </p:cNvSpPr>
          <p:nvPr>
            <p:ph type="body" sz="quarter" idx="20"/>
          </p:nvPr>
        </p:nvSpPr>
        <p:spPr/>
        <p:txBody>
          <a:bodyPr/>
          <a:lstStyle/>
          <a:p>
            <a:endParaRPr lang="sv-SE" dirty="0"/>
          </a:p>
        </p:txBody>
      </p:sp>
      <p:sp>
        <p:nvSpPr>
          <p:cNvPr id="4" name="Platshållare för bildnummer 3">
            <a:extLst>
              <a:ext uri="{FF2B5EF4-FFF2-40B4-BE49-F238E27FC236}">
                <a16:creationId xmlns:a16="http://schemas.microsoft.com/office/drawing/2014/main" id="{32E52209-639C-35C1-38B1-FE7F2616F826}"/>
              </a:ext>
            </a:extLst>
          </p:cNvPr>
          <p:cNvSpPr>
            <a:spLocks noGrp="1"/>
          </p:cNvSpPr>
          <p:nvPr>
            <p:ph type="sldNum" sz="quarter" idx="10"/>
          </p:nvPr>
        </p:nvSpPr>
        <p:spPr/>
        <p:txBody>
          <a:bodyPr/>
          <a:lstStyle/>
          <a:p>
            <a:fld id="{0F73819E-773B-4A43-88EE-FC0AC92ECDF9}" type="slidenum">
              <a:rPr lang="sv-SE" smtClean="0"/>
              <a:t>13</a:t>
            </a:fld>
            <a:endParaRPr lang="sv-SE"/>
          </a:p>
        </p:txBody>
      </p:sp>
    </p:spTree>
    <p:extLst>
      <p:ext uri="{BB962C8B-B14F-4D97-AF65-F5344CB8AC3E}">
        <p14:creationId xmlns:p14="http://schemas.microsoft.com/office/powerpoint/2010/main" val="2938461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0D049-B41F-CEF6-4D85-16F9F2EB3155}"/>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678C2A00-5CDF-067D-BA18-15B58A25B646}"/>
              </a:ext>
            </a:extLst>
          </p:cNvPr>
          <p:cNvSpPr>
            <a:spLocks noGrp="1"/>
          </p:cNvSpPr>
          <p:nvPr>
            <p:ph type="title"/>
          </p:nvPr>
        </p:nvSpPr>
        <p:spPr/>
        <p:txBody>
          <a:bodyPr/>
          <a:lstStyle/>
          <a:p>
            <a:r>
              <a:rPr lang="sv-SE" dirty="0"/>
              <a:t>Hur många gånger i veckan tränar du i föreningsverksamhet,</a:t>
            </a:r>
            <a:br>
              <a:rPr lang="sv-SE" dirty="0"/>
            </a:br>
            <a:r>
              <a:rPr lang="sv-SE" dirty="0"/>
              <a:t>i en annan idrott än längdskidor? Tänk en ”normalvecka”.</a:t>
            </a:r>
          </a:p>
        </p:txBody>
      </p:sp>
      <p:graphicFrame>
        <p:nvGraphicFramePr>
          <p:cNvPr id="2" name="ChartObject">
            <a:extLst>
              <a:ext uri="{FF2B5EF4-FFF2-40B4-BE49-F238E27FC236}">
                <a16:creationId xmlns:a16="http://schemas.microsoft.com/office/drawing/2014/main" id="{5038272C-1BCF-0CDC-2D24-4FE9CA6C0834}"/>
              </a:ext>
            </a:extLst>
          </p:cNvPr>
          <p:cNvGraphicFramePr>
            <a:graphicFrameLocks noGrp="1"/>
          </p:cNvGraphicFramePr>
          <p:nvPr>
            <p:ph sz="quarter" idx="21"/>
            <p:extLst>
              <p:ext uri="{D42A27DB-BD31-4B8C-83A1-F6EECF244321}">
                <p14:modId xmlns:p14="http://schemas.microsoft.com/office/powerpoint/2010/main" val="2055849125"/>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sp>
        <p:nvSpPr>
          <p:cNvPr id="8" name="Platshållare för text 7">
            <a:extLst>
              <a:ext uri="{FF2B5EF4-FFF2-40B4-BE49-F238E27FC236}">
                <a16:creationId xmlns:a16="http://schemas.microsoft.com/office/drawing/2014/main" id="{22F9E33F-BAC9-F212-4E1F-C80D1DFB34E4}"/>
              </a:ext>
            </a:extLst>
          </p:cNvPr>
          <p:cNvSpPr>
            <a:spLocks noGrp="1"/>
          </p:cNvSpPr>
          <p:nvPr>
            <p:ph type="body" sz="quarter" idx="20"/>
          </p:nvPr>
        </p:nvSpPr>
        <p:spPr/>
        <p:txBody>
          <a:bodyPr/>
          <a:lstStyle/>
          <a:p>
            <a:endParaRPr lang="sv-SE" dirty="0"/>
          </a:p>
        </p:txBody>
      </p:sp>
      <p:sp>
        <p:nvSpPr>
          <p:cNvPr id="4" name="Platshållare för bildnummer 3">
            <a:extLst>
              <a:ext uri="{FF2B5EF4-FFF2-40B4-BE49-F238E27FC236}">
                <a16:creationId xmlns:a16="http://schemas.microsoft.com/office/drawing/2014/main" id="{5C089E49-12E7-4015-E3E7-D9CF6A84B46E}"/>
              </a:ext>
            </a:extLst>
          </p:cNvPr>
          <p:cNvSpPr>
            <a:spLocks noGrp="1"/>
          </p:cNvSpPr>
          <p:nvPr>
            <p:ph type="sldNum" sz="quarter" idx="10"/>
          </p:nvPr>
        </p:nvSpPr>
        <p:spPr/>
        <p:txBody>
          <a:bodyPr/>
          <a:lstStyle/>
          <a:p>
            <a:fld id="{0F73819E-773B-4A43-88EE-FC0AC92ECDF9}" type="slidenum">
              <a:rPr lang="sv-SE" smtClean="0"/>
              <a:t>14</a:t>
            </a:fld>
            <a:endParaRPr lang="sv-SE"/>
          </a:p>
        </p:txBody>
      </p:sp>
    </p:spTree>
    <p:extLst>
      <p:ext uri="{BB962C8B-B14F-4D97-AF65-F5344CB8AC3E}">
        <p14:creationId xmlns:p14="http://schemas.microsoft.com/office/powerpoint/2010/main" val="3218801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8D2CF-9BD6-B5DF-3E01-8598DFC22501}"/>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5C97F65A-37F4-2257-63AB-BEF68FF8560D}"/>
              </a:ext>
            </a:extLst>
          </p:cNvPr>
          <p:cNvSpPr>
            <a:spLocks noGrp="1"/>
          </p:cNvSpPr>
          <p:nvPr>
            <p:ph type="title"/>
          </p:nvPr>
        </p:nvSpPr>
        <p:spPr/>
        <p:txBody>
          <a:bodyPr/>
          <a:lstStyle/>
          <a:p>
            <a:r>
              <a:rPr lang="sv-SE" dirty="0"/>
              <a:t>Hur många gånger i veckan tränar du på egen hand?</a:t>
            </a:r>
            <a:br>
              <a:rPr lang="sv-SE" dirty="0"/>
            </a:br>
            <a:r>
              <a:rPr lang="sv-SE" dirty="0"/>
              <a:t>Tänk en ”normalvecka” och räkna med all träning oavsett idrott</a:t>
            </a:r>
          </a:p>
        </p:txBody>
      </p:sp>
      <p:graphicFrame>
        <p:nvGraphicFramePr>
          <p:cNvPr id="2" name="ChartObject">
            <a:extLst>
              <a:ext uri="{FF2B5EF4-FFF2-40B4-BE49-F238E27FC236}">
                <a16:creationId xmlns:a16="http://schemas.microsoft.com/office/drawing/2014/main" id="{E83975C3-9E7C-ED60-8255-2C370BBB1C7F}"/>
              </a:ext>
            </a:extLst>
          </p:cNvPr>
          <p:cNvGraphicFramePr>
            <a:graphicFrameLocks noGrp="1"/>
          </p:cNvGraphicFramePr>
          <p:nvPr>
            <p:ph sz="quarter" idx="21"/>
            <p:extLst>
              <p:ext uri="{D42A27DB-BD31-4B8C-83A1-F6EECF244321}">
                <p14:modId xmlns:p14="http://schemas.microsoft.com/office/powerpoint/2010/main" val="1294276810"/>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sp>
        <p:nvSpPr>
          <p:cNvPr id="8" name="Platshållare för text 7">
            <a:extLst>
              <a:ext uri="{FF2B5EF4-FFF2-40B4-BE49-F238E27FC236}">
                <a16:creationId xmlns:a16="http://schemas.microsoft.com/office/drawing/2014/main" id="{8219C2AB-9580-D3D8-4C43-CFED35E4D768}"/>
              </a:ext>
            </a:extLst>
          </p:cNvPr>
          <p:cNvSpPr>
            <a:spLocks noGrp="1"/>
          </p:cNvSpPr>
          <p:nvPr>
            <p:ph type="body" sz="quarter" idx="20"/>
          </p:nvPr>
        </p:nvSpPr>
        <p:spPr/>
        <p:txBody>
          <a:bodyPr/>
          <a:lstStyle/>
          <a:p>
            <a:endParaRPr lang="sv-SE" dirty="0"/>
          </a:p>
        </p:txBody>
      </p:sp>
      <p:sp>
        <p:nvSpPr>
          <p:cNvPr id="4" name="Platshållare för bildnummer 3">
            <a:extLst>
              <a:ext uri="{FF2B5EF4-FFF2-40B4-BE49-F238E27FC236}">
                <a16:creationId xmlns:a16="http://schemas.microsoft.com/office/drawing/2014/main" id="{7905A5D7-3A42-ECF4-C1B2-64D9AC9B150D}"/>
              </a:ext>
            </a:extLst>
          </p:cNvPr>
          <p:cNvSpPr>
            <a:spLocks noGrp="1"/>
          </p:cNvSpPr>
          <p:nvPr>
            <p:ph type="sldNum" sz="quarter" idx="10"/>
          </p:nvPr>
        </p:nvSpPr>
        <p:spPr/>
        <p:txBody>
          <a:bodyPr/>
          <a:lstStyle/>
          <a:p>
            <a:fld id="{0F73819E-773B-4A43-88EE-FC0AC92ECDF9}" type="slidenum">
              <a:rPr lang="sv-SE" smtClean="0"/>
              <a:t>15</a:t>
            </a:fld>
            <a:endParaRPr lang="sv-SE"/>
          </a:p>
        </p:txBody>
      </p:sp>
    </p:spTree>
    <p:extLst>
      <p:ext uri="{BB962C8B-B14F-4D97-AF65-F5344CB8AC3E}">
        <p14:creationId xmlns:p14="http://schemas.microsoft.com/office/powerpoint/2010/main" val="4211684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2ED9F-5DBE-FCF8-3D66-32B1BC87CE52}"/>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0357F226-3EFA-CF5F-D49D-6148A28D7BBB}"/>
              </a:ext>
            </a:extLst>
          </p:cNvPr>
          <p:cNvSpPr>
            <a:spLocks noGrp="1"/>
          </p:cNvSpPr>
          <p:nvPr>
            <p:ph type="title"/>
          </p:nvPr>
        </p:nvSpPr>
        <p:spPr/>
        <p:txBody>
          <a:bodyPr/>
          <a:lstStyle/>
          <a:p>
            <a:r>
              <a:rPr lang="sv-SE" dirty="0"/>
              <a:t>Hur ofta jag tränar bestämmer:</a:t>
            </a:r>
          </a:p>
        </p:txBody>
      </p:sp>
      <p:graphicFrame>
        <p:nvGraphicFramePr>
          <p:cNvPr id="2" name="ChartObject">
            <a:extLst>
              <a:ext uri="{FF2B5EF4-FFF2-40B4-BE49-F238E27FC236}">
                <a16:creationId xmlns:a16="http://schemas.microsoft.com/office/drawing/2014/main" id="{2678AC0D-8B11-D565-69E6-BA3D2D0DC859}"/>
              </a:ext>
            </a:extLst>
          </p:cNvPr>
          <p:cNvGraphicFramePr>
            <a:graphicFrameLocks noGrp="1"/>
          </p:cNvGraphicFramePr>
          <p:nvPr>
            <p:ph sz="quarter" idx="21"/>
            <p:extLst>
              <p:ext uri="{D42A27DB-BD31-4B8C-83A1-F6EECF244321}">
                <p14:modId xmlns:p14="http://schemas.microsoft.com/office/powerpoint/2010/main" val="398989523"/>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sp>
        <p:nvSpPr>
          <p:cNvPr id="8" name="Platshållare för text 7">
            <a:extLst>
              <a:ext uri="{FF2B5EF4-FFF2-40B4-BE49-F238E27FC236}">
                <a16:creationId xmlns:a16="http://schemas.microsoft.com/office/drawing/2014/main" id="{532C0474-DFE8-76F9-34CC-148C2CD9B8CE}"/>
              </a:ext>
            </a:extLst>
          </p:cNvPr>
          <p:cNvSpPr>
            <a:spLocks noGrp="1"/>
          </p:cNvSpPr>
          <p:nvPr>
            <p:ph type="body" sz="quarter" idx="20"/>
          </p:nvPr>
        </p:nvSpPr>
        <p:spPr/>
        <p:txBody>
          <a:bodyPr/>
          <a:lstStyle/>
          <a:p>
            <a:endParaRPr lang="sv-SE" dirty="0"/>
          </a:p>
        </p:txBody>
      </p:sp>
      <p:sp>
        <p:nvSpPr>
          <p:cNvPr id="4" name="Platshållare för bildnummer 3">
            <a:extLst>
              <a:ext uri="{FF2B5EF4-FFF2-40B4-BE49-F238E27FC236}">
                <a16:creationId xmlns:a16="http://schemas.microsoft.com/office/drawing/2014/main" id="{FD4F2586-9548-6D96-3A54-E29DB7E0066A}"/>
              </a:ext>
            </a:extLst>
          </p:cNvPr>
          <p:cNvSpPr>
            <a:spLocks noGrp="1"/>
          </p:cNvSpPr>
          <p:nvPr>
            <p:ph type="sldNum" sz="quarter" idx="10"/>
          </p:nvPr>
        </p:nvSpPr>
        <p:spPr/>
        <p:txBody>
          <a:bodyPr/>
          <a:lstStyle/>
          <a:p>
            <a:fld id="{0F73819E-773B-4A43-88EE-FC0AC92ECDF9}" type="slidenum">
              <a:rPr lang="sv-SE" smtClean="0"/>
              <a:t>16</a:t>
            </a:fld>
            <a:endParaRPr lang="sv-SE"/>
          </a:p>
        </p:txBody>
      </p:sp>
    </p:spTree>
    <p:extLst>
      <p:ext uri="{BB962C8B-B14F-4D97-AF65-F5344CB8AC3E}">
        <p14:creationId xmlns:p14="http://schemas.microsoft.com/office/powerpoint/2010/main" val="3216526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32422-E9DE-4A61-C50B-804B2FE4708B}"/>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99F579AD-81E3-3583-0869-2A191D76500C}"/>
              </a:ext>
            </a:extLst>
          </p:cNvPr>
          <p:cNvSpPr>
            <a:spLocks noGrp="1"/>
          </p:cNvSpPr>
          <p:nvPr>
            <p:ph type="title"/>
          </p:nvPr>
        </p:nvSpPr>
        <p:spPr/>
        <p:txBody>
          <a:bodyPr/>
          <a:lstStyle/>
          <a:p>
            <a:r>
              <a:rPr lang="sv-SE" dirty="0"/>
              <a:t>Hur ofta jag tävlar och vilka tävlingar jag deltar i bestämmer:</a:t>
            </a:r>
          </a:p>
        </p:txBody>
      </p:sp>
      <p:graphicFrame>
        <p:nvGraphicFramePr>
          <p:cNvPr id="2" name="ChartObject">
            <a:extLst>
              <a:ext uri="{FF2B5EF4-FFF2-40B4-BE49-F238E27FC236}">
                <a16:creationId xmlns:a16="http://schemas.microsoft.com/office/drawing/2014/main" id="{E4FAFBE6-C1F2-0758-7544-B8838F1D64BB}"/>
              </a:ext>
            </a:extLst>
          </p:cNvPr>
          <p:cNvGraphicFramePr>
            <a:graphicFrameLocks noGrp="1"/>
          </p:cNvGraphicFramePr>
          <p:nvPr>
            <p:ph sz="quarter" idx="21"/>
            <p:extLst>
              <p:ext uri="{D42A27DB-BD31-4B8C-83A1-F6EECF244321}">
                <p14:modId xmlns:p14="http://schemas.microsoft.com/office/powerpoint/2010/main" val="945021441"/>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sp>
        <p:nvSpPr>
          <p:cNvPr id="8" name="Platshållare för text 7">
            <a:extLst>
              <a:ext uri="{FF2B5EF4-FFF2-40B4-BE49-F238E27FC236}">
                <a16:creationId xmlns:a16="http://schemas.microsoft.com/office/drawing/2014/main" id="{844C6BA7-726A-4BE5-0004-F1F53867F8DE}"/>
              </a:ext>
            </a:extLst>
          </p:cNvPr>
          <p:cNvSpPr>
            <a:spLocks noGrp="1"/>
          </p:cNvSpPr>
          <p:nvPr>
            <p:ph type="body" sz="quarter" idx="20"/>
          </p:nvPr>
        </p:nvSpPr>
        <p:spPr/>
        <p:txBody>
          <a:bodyPr/>
          <a:lstStyle/>
          <a:p>
            <a:endParaRPr lang="sv-SE" dirty="0"/>
          </a:p>
        </p:txBody>
      </p:sp>
      <p:sp>
        <p:nvSpPr>
          <p:cNvPr id="4" name="Platshållare för bildnummer 3">
            <a:extLst>
              <a:ext uri="{FF2B5EF4-FFF2-40B4-BE49-F238E27FC236}">
                <a16:creationId xmlns:a16="http://schemas.microsoft.com/office/drawing/2014/main" id="{FCC3CBE2-995E-FA1E-0780-F8B067CD6E5B}"/>
              </a:ext>
            </a:extLst>
          </p:cNvPr>
          <p:cNvSpPr>
            <a:spLocks noGrp="1"/>
          </p:cNvSpPr>
          <p:nvPr>
            <p:ph type="sldNum" sz="quarter" idx="10"/>
          </p:nvPr>
        </p:nvSpPr>
        <p:spPr/>
        <p:txBody>
          <a:bodyPr/>
          <a:lstStyle/>
          <a:p>
            <a:fld id="{0F73819E-773B-4A43-88EE-FC0AC92ECDF9}" type="slidenum">
              <a:rPr lang="sv-SE" smtClean="0"/>
              <a:t>17</a:t>
            </a:fld>
            <a:endParaRPr lang="sv-SE"/>
          </a:p>
        </p:txBody>
      </p:sp>
    </p:spTree>
    <p:extLst>
      <p:ext uri="{BB962C8B-B14F-4D97-AF65-F5344CB8AC3E}">
        <p14:creationId xmlns:p14="http://schemas.microsoft.com/office/powerpoint/2010/main" val="4090749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1F9F9-A775-5921-CAC7-6D228E9C7D1F}"/>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E0AF815F-AEAF-3124-05CB-7495C167B023}"/>
              </a:ext>
            </a:extLst>
          </p:cNvPr>
          <p:cNvSpPr>
            <a:spLocks noGrp="1"/>
          </p:cNvSpPr>
          <p:nvPr>
            <p:ph type="title"/>
          </p:nvPr>
        </p:nvSpPr>
        <p:spPr/>
        <p:txBody>
          <a:bodyPr/>
          <a:lstStyle/>
          <a:p>
            <a:r>
              <a:rPr lang="sv-SE" dirty="0"/>
              <a:t>Hur många tävlingar med nummerlapp brukar du åka under en säsong?</a:t>
            </a:r>
          </a:p>
        </p:txBody>
      </p:sp>
      <p:graphicFrame>
        <p:nvGraphicFramePr>
          <p:cNvPr id="2" name="ChartObject">
            <a:extLst>
              <a:ext uri="{FF2B5EF4-FFF2-40B4-BE49-F238E27FC236}">
                <a16:creationId xmlns:a16="http://schemas.microsoft.com/office/drawing/2014/main" id="{4EBAFB54-DB6E-7F3F-2343-170F6DD35963}"/>
              </a:ext>
            </a:extLst>
          </p:cNvPr>
          <p:cNvGraphicFramePr>
            <a:graphicFrameLocks noGrp="1"/>
          </p:cNvGraphicFramePr>
          <p:nvPr>
            <p:ph sz="quarter" idx="21"/>
            <p:extLst>
              <p:ext uri="{D42A27DB-BD31-4B8C-83A1-F6EECF244321}">
                <p14:modId xmlns:p14="http://schemas.microsoft.com/office/powerpoint/2010/main" val="2912223076"/>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sp>
        <p:nvSpPr>
          <p:cNvPr id="8" name="Platshållare för text 7">
            <a:extLst>
              <a:ext uri="{FF2B5EF4-FFF2-40B4-BE49-F238E27FC236}">
                <a16:creationId xmlns:a16="http://schemas.microsoft.com/office/drawing/2014/main" id="{CFE3E697-D36C-638E-3EE9-765442C01149}"/>
              </a:ext>
            </a:extLst>
          </p:cNvPr>
          <p:cNvSpPr>
            <a:spLocks noGrp="1"/>
          </p:cNvSpPr>
          <p:nvPr>
            <p:ph type="body" sz="quarter" idx="20"/>
          </p:nvPr>
        </p:nvSpPr>
        <p:spPr/>
        <p:txBody>
          <a:bodyPr/>
          <a:lstStyle/>
          <a:p>
            <a:r>
              <a:rPr lang="sv-SE" dirty="0"/>
              <a:t>Flera svar möjliga</a:t>
            </a:r>
          </a:p>
        </p:txBody>
      </p:sp>
      <p:sp>
        <p:nvSpPr>
          <p:cNvPr id="4" name="Platshållare för bildnummer 3">
            <a:extLst>
              <a:ext uri="{FF2B5EF4-FFF2-40B4-BE49-F238E27FC236}">
                <a16:creationId xmlns:a16="http://schemas.microsoft.com/office/drawing/2014/main" id="{8D736EC6-5C04-223B-1567-E81C49F3D221}"/>
              </a:ext>
            </a:extLst>
          </p:cNvPr>
          <p:cNvSpPr>
            <a:spLocks noGrp="1"/>
          </p:cNvSpPr>
          <p:nvPr>
            <p:ph type="sldNum" sz="quarter" idx="10"/>
          </p:nvPr>
        </p:nvSpPr>
        <p:spPr/>
        <p:txBody>
          <a:bodyPr/>
          <a:lstStyle/>
          <a:p>
            <a:fld id="{0F73819E-773B-4A43-88EE-FC0AC92ECDF9}" type="slidenum">
              <a:rPr lang="sv-SE" smtClean="0"/>
              <a:t>18</a:t>
            </a:fld>
            <a:endParaRPr lang="sv-SE"/>
          </a:p>
        </p:txBody>
      </p:sp>
    </p:spTree>
    <p:extLst>
      <p:ext uri="{BB962C8B-B14F-4D97-AF65-F5344CB8AC3E}">
        <p14:creationId xmlns:p14="http://schemas.microsoft.com/office/powerpoint/2010/main" val="1301699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13769-8DA7-2754-18F3-B5BD2235F885}"/>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9AE64967-C1F5-0670-0B69-272C8F783459}"/>
              </a:ext>
            </a:extLst>
          </p:cNvPr>
          <p:cNvSpPr>
            <a:spLocks noGrp="1"/>
          </p:cNvSpPr>
          <p:nvPr>
            <p:ph type="title"/>
          </p:nvPr>
        </p:nvSpPr>
        <p:spPr/>
        <p:txBody>
          <a:bodyPr/>
          <a:lstStyle/>
          <a:p>
            <a:r>
              <a:rPr lang="sv-SE" dirty="0"/>
              <a:t>Vilken del av resultatlistan uppskattar du att du oftast hamnar i?</a:t>
            </a:r>
          </a:p>
        </p:txBody>
      </p:sp>
      <p:graphicFrame>
        <p:nvGraphicFramePr>
          <p:cNvPr id="2" name="ChartObject">
            <a:extLst>
              <a:ext uri="{FF2B5EF4-FFF2-40B4-BE49-F238E27FC236}">
                <a16:creationId xmlns:a16="http://schemas.microsoft.com/office/drawing/2014/main" id="{A78508E0-F664-DD20-82E3-15DD9D7A14A2}"/>
              </a:ext>
            </a:extLst>
          </p:cNvPr>
          <p:cNvGraphicFramePr>
            <a:graphicFrameLocks noGrp="1"/>
          </p:cNvGraphicFramePr>
          <p:nvPr>
            <p:ph sz="quarter" idx="21"/>
            <p:extLst>
              <p:ext uri="{D42A27DB-BD31-4B8C-83A1-F6EECF244321}">
                <p14:modId xmlns:p14="http://schemas.microsoft.com/office/powerpoint/2010/main" val="744882233"/>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sp>
        <p:nvSpPr>
          <p:cNvPr id="8" name="Platshållare för text 7">
            <a:extLst>
              <a:ext uri="{FF2B5EF4-FFF2-40B4-BE49-F238E27FC236}">
                <a16:creationId xmlns:a16="http://schemas.microsoft.com/office/drawing/2014/main" id="{7F42BB8C-8767-DC3C-8301-97EAFECE2053}"/>
              </a:ext>
            </a:extLst>
          </p:cNvPr>
          <p:cNvSpPr>
            <a:spLocks noGrp="1"/>
          </p:cNvSpPr>
          <p:nvPr>
            <p:ph type="body" sz="quarter" idx="20"/>
          </p:nvPr>
        </p:nvSpPr>
        <p:spPr/>
        <p:txBody>
          <a:bodyPr/>
          <a:lstStyle/>
          <a:p>
            <a:r>
              <a:rPr lang="sv-SE" dirty="0"/>
              <a:t>Flera svar möjliga</a:t>
            </a:r>
          </a:p>
        </p:txBody>
      </p:sp>
      <p:sp>
        <p:nvSpPr>
          <p:cNvPr id="4" name="Platshållare för bildnummer 3">
            <a:extLst>
              <a:ext uri="{FF2B5EF4-FFF2-40B4-BE49-F238E27FC236}">
                <a16:creationId xmlns:a16="http://schemas.microsoft.com/office/drawing/2014/main" id="{0DEB553D-8C1D-5EA9-5D7F-2050ADE2618A}"/>
              </a:ext>
            </a:extLst>
          </p:cNvPr>
          <p:cNvSpPr>
            <a:spLocks noGrp="1"/>
          </p:cNvSpPr>
          <p:nvPr>
            <p:ph type="sldNum" sz="quarter" idx="10"/>
          </p:nvPr>
        </p:nvSpPr>
        <p:spPr/>
        <p:txBody>
          <a:bodyPr/>
          <a:lstStyle/>
          <a:p>
            <a:fld id="{0F73819E-773B-4A43-88EE-FC0AC92ECDF9}" type="slidenum">
              <a:rPr lang="sv-SE" smtClean="0"/>
              <a:t>19</a:t>
            </a:fld>
            <a:endParaRPr lang="sv-SE"/>
          </a:p>
        </p:txBody>
      </p:sp>
    </p:spTree>
    <p:extLst>
      <p:ext uri="{BB962C8B-B14F-4D97-AF65-F5344CB8AC3E}">
        <p14:creationId xmlns:p14="http://schemas.microsoft.com/office/powerpoint/2010/main" val="175819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5669F-8D47-7A7F-3BDF-71D1ABC50E46}"/>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06ADE455-C234-E6B8-FFE0-18E59EC6BE21}"/>
              </a:ext>
            </a:extLst>
          </p:cNvPr>
          <p:cNvSpPr>
            <a:spLocks noGrp="1"/>
          </p:cNvSpPr>
          <p:nvPr>
            <p:ph type="title"/>
          </p:nvPr>
        </p:nvSpPr>
        <p:spPr/>
        <p:txBody>
          <a:bodyPr/>
          <a:lstStyle/>
          <a:p>
            <a:r>
              <a:rPr lang="sv-SE" dirty="0"/>
              <a:t>Jag tycker att…</a:t>
            </a:r>
          </a:p>
        </p:txBody>
      </p:sp>
      <p:sp>
        <p:nvSpPr>
          <p:cNvPr id="8" name="Platshållare för text 7">
            <a:extLst>
              <a:ext uri="{FF2B5EF4-FFF2-40B4-BE49-F238E27FC236}">
                <a16:creationId xmlns:a16="http://schemas.microsoft.com/office/drawing/2014/main" id="{8B98F8F6-F8BD-6EF2-ACD2-8FC2CE5E7CFB}"/>
              </a:ext>
            </a:extLst>
          </p:cNvPr>
          <p:cNvSpPr>
            <a:spLocks noGrp="1"/>
          </p:cNvSpPr>
          <p:nvPr>
            <p:ph type="body" sz="quarter" idx="20"/>
          </p:nvPr>
        </p:nvSpPr>
        <p:spPr/>
        <p:txBody>
          <a:bodyPr/>
          <a:lstStyle/>
          <a:p>
            <a:r>
              <a:rPr lang="sv-SE" dirty="0">
                <a:solidFill>
                  <a:prstClr val="black"/>
                </a:solidFill>
                <a:latin typeface="arial"/>
              </a:rPr>
              <a:t>Bas 2026: Samtliga 354 respondenter</a:t>
            </a:r>
          </a:p>
          <a:p>
            <a:r>
              <a:rPr lang="sv-SE" dirty="0">
                <a:solidFill>
                  <a:prstClr val="black"/>
                </a:solidFill>
                <a:latin typeface="arial"/>
              </a:rPr>
              <a:t>Bas 2025: Samtliga 235 respondenter</a:t>
            </a:r>
          </a:p>
          <a:p>
            <a:r>
              <a:rPr lang="sv-SE" dirty="0">
                <a:solidFill>
                  <a:prstClr val="black"/>
                </a:solidFill>
                <a:latin typeface="arial"/>
              </a:rPr>
              <a:t>Bas 2024: Samtliga 256 respondenter</a:t>
            </a:r>
          </a:p>
          <a:p>
            <a:r>
              <a:rPr lang="sv-SE" dirty="0">
                <a:solidFill>
                  <a:prstClr val="black"/>
                </a:solidFill>
                <a:latin typeface="arial"/>
              </a:rPr>
              <a:t>Bas 2023: Samtliga 204 respondenter</a:t>
            </a:r>
          </a:p>
          <a:p>
            <a:endParaRPr lang="sv-SE" dirty="0"/>
          </a:p>
          <a:p>
            <a:r>
              <a:rPr lang="sv-SE" dirty="0"/>
              <a:t>* Ny fråga 2025</a:t>
            </a:r>
          </a:p>
          <a:p>
            <a:r>
              <a:rPr lang="sv-SE" dirty="0"/>
              <a:t>** Fråga omformulerad 2026 (tidigare formulering: ”…typen av tävlingar är tilltalande”)</a:t>
            </a:r>
          </a:p>
        </p:txBody>
      </p:sp>
      <p:sp>
        <p:nvSpPr>
          <p:cNvPr id="4" name="Platshållare för bildnummer 3">
            <a:extLst>
              <a:ext uri="{FF2B5EF4-FFF2-40B4-BE49-F238E27FC236}">
                <a16:creationId xmlns:a16="http://schemas.microsoft.com/office/drawing/2014/main" id="{C5A4C222-0E4A-0A21-0BCC-A6BEA7AEEDEF}"/>
              </a:ext>
            </a:extLst>
          </p:cNvPr>
          <p:cNvSpPr>
            <a:spLocks noGrp="1"/>
          </p:cNvSpPr>
          <p:nvPr>
            <p:ph type="sldNum" sz="quarter" idx="10"/>
          </p:nvPr>
        </p:nvSpPr>
        <p:spPr/>
        <p:txBody>
          <a:bodyPr/>
          <a:lstStyle/>
          <a:p>
            <a:fld id="{0F73819E-773B-4A43-88EE-FC0AC92ECDF9}" type="slidenum">
              <a:rPr lang="sv-SE" smtClean="0"/>
              <a:t>20</a:t>
            </a:fld>
            <a:endParaRPr lang="sv-SE"/>
          </a:p>
        </p:txBody>
      </p:sp>
      <p:graphicFrame>
        <p:nvGraphicFramePr>
          <p:cNvPr id="9" name="ChartObject">
            <a:extLst>
              <a:ext uri="{FF2B5EF4-FFF2-40B4-BE49-F238E27FC236}">
                <a16:creationId xmlns:a16="http://schemas.microsoft.com/office/drawing/2014/main" id="{C6D060DA-2247-147F-0BB8-4A6FD2B9DC6C}"/>
              </a:ext>
            </a:extLst>
          </p:cNvPr>
          <p:cNvGraphicFramePr>
            <a:graphicFrameLocks noGrp="1"/>
          </p:cNvGraphicFramePr>
          <p:nvPr>
            <p:ph sz="quarter" idx="21"/>
            <p:extLst>
              <p:ext uri="{D42A27DB-BD31-4B8C-83A1-F6EECF244321}">
                <p14:modId xmlns:p14="http://schemas.microsoft.com/office/powerpoint/2010/main" val="174424791"/>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New Table">
            <a:extLst>
              <a:ext uri="{FF2B5EF4-FFF2-40B4-BE49-F238E27FC236}">
                <a16:creationId xmlns:a16="http://schemas.microsoft.com/office/drawing/2014/main" id="{58D88EDE-D06F-6C02-75D0-B610AE194727}"/>
              </a:ext>
            </a:extLst>
          </p:cNvPr>
          <p:cNvGraphicFramePr>
            <a:graphicFrameLocks noGrp="1"/>
          </p:cNvGraphicFramePr>
          <p:nvPr>
            <p:extLst>
              <p:ext uri="{D42A27DB-BD31-4B8C-83A1-F6EECF244321}">
                <p14:modId xmlns:p14="http://schemas.microsoft.com/office/powerpoint/2010/main" val="4252031858"/>
              </p:ext>
            </p:extLst>
          </p:nvPr>
        </p:nvGraphicFramePr>
        <p:xfrm>
          <a:off x="9147280" y="1466850"/>
          <a:ext cx="419100" cy="3981448"/>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753207">
                <a:tc>
                  <a:txBody>
                    <a:bodyPr/>
                    <a:lstStyle/>
                    <a:p>
                      <a:pPr algn="ctr"/>
                      <a:r>
                        <a:rPr lang="sv-SE" sz="1200" b="0" i="0" u="none" dirty="0">
                          <a:solidFill>
                            <a:srgbClr val="262626"/>
                          </a:solidFill>
                          <a:latin typeface="arial"/>
                        </a:rPr>
                        <a:t>4.6</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237517">
                <a:tc>
                  <a:txBody>
                    <a:bodyPr/>
                    <a:lstStyle/>
                    <a:p>
                      <a:pPr algn="ctr"/>
                      <a:r>
                        <a:rPr sz="1200" b="0" i="0" u="none" dirty="0">
                          <a:solidFill>
                            <a:srgbClr val="262626"/>
                          </a:solidFill>
                          <a:latin typeface="arial"/>
                        </a:rPr>
                        <a:t>4.2</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995362">
                <a:tc>
                  <a:txBody>
                    <a:bodyPr/>
                    <a:lstStyle/>
                    <a:p>
                      <a:pPr algn="ctr"/>
                      <a:r>
                        <a:rPr lang="sv-SE" sz="1200" b="0" i="0" u="none" dirty="0">
                          <a:solidFill>
                            <a:srgbClr val="262626"/>
                          </a:solidFill>
                          <a:latin typeface="arial"/>
                        </a:rPr>
                        <a:t>3.9</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r h="995362">
                <a:tc>
                  <a:txBody>
                    <a:bodyPr/>
                    <a:lstStyle/>
                    <a:p>
                      <a:pPr algn="ctr"/>
                      <a:r>
                        <a:rPr lang="sv-SE" sz="1200" b="0" i="0" u="none" dirty="0">
                          <a:solidFill>
                            <a:srgbClr val="262626"/>
                          </a:solidFill>
                          <a:latin typeface="arial"/>
                        </a:rPr>
                        <a:t>3.9</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mpd="sng">
                      <a:solidFill>
                        <a:srgbClr val="FFFFFF">
                          <a:alpha val="0"/>
                        </a:srgbClr>
                      </a:solidFill>
                      <a:prstDash val="solid"/>
                    </a:lnB>
                    <a:solidFill>
                      <a:srgbClr val="FFFFFF">
                        <a:alpha val="0"/>
                      </a:srgbClr>
                    </a:solidFill>
                  </a:tcPr>
                </a:tc>
                <a:extLst>
                  <a:ext uri="{0D108BD9-81ED-4DB2-BD59-A6C34878D82A}">
                    <a16:rowId xmlns:a16="http://schemas.microsoft.com/office/drawing/2014/main" val="10003"/>
                  </a:ext>
                </a:extLst>
              </a:tr>
            </a:tbl>
          </a:graphicData>
        </a:graphic>
      </p:graphicFrame>
      <p:sp>
        <p:nvSpPr>
          <p:cNvPr id="11" name="New shape">
            <a:extLst>
              <a:ext uri="{FF2B5EF4-FFF2-40B4-BE49-F238E27FC236}">
                <a16:creationId xmlns:a16="http://schemas.microsoft.com/office/drawing/2014/main" id="{00AC8D92-0170-9483-96A4-FBECC23F1E35}"/>
              </a:ext>
            </a:extLst>
          </p:cNvPr>
          <p:cNvSpPr/>
          <p:nvPr/>
        </p:nvSpPr>
        <p:spPr>
          <a:xfrm>
            <a:off x="9153578" y="917603"/>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sz="1200" dirty="0">
                <a:solidFill>
                  <a:srgbClr val="000000"/>
                </a:solidFill>
                <a:latin typeface="arial"/>
              </a:rPr>
              <a:t>Medel</a:t>
            </a:r>
          </a:p>
          <a:p>
            <a:pPr algn="ctr"/>
            <a:r>
              <a:rPr sz="1200" dirty="0">
                <a:solidFill>
                  <a:srgbClr val="000000"/>
                </a:solidFill>
                <a:latin typeface="arial"/>
              </a:rPr>
              <a:t>202</a:t>
            </a:r>
            <a:r>
              <a:rPr lang="sv-SE" sz="1200" dirty="0">
                <a:solidFill>
                  <a:srgbClr val="000000"/>
                </a:solidFill>
                <a:latin typeface="arial"/>
              </a:rPr>
              <a:t>5</a:t>
            </a:r>
            <a:endParaRPr sz="1200" dirty="0">
              <a:solidFill>
                <a:srgbClr val="000000"/>
              </a:solidFill>
              <a:latin typeface="arial"/>
            </a:endParaRPr>
          </a:p>
        </p:txBody>
      </p:sp>
      <p:graphicFrame>
        <p:nvGraphicFramePr>
          <p:cNvPr id="12" name="New Table">
            <a:extLst>
              <a:ext uri="{FF2B5EF4-FFF2-40B4-BE49-F238E27FC236}">
                <a16:creationId xmlns:a16="http://schemas.microsoft.com/office/drawing/2014/main" id="{DDE061B8-C61F-B6BD-8A66-8D649F43359D}"/>
              </a:ext>
            </a:extLst>
          </p:cNvPr>
          <p:cNvGraphicFramePr>
            <a:graphicFrameLocks noGrp="1"/>
          </p:cNvGraphicFramePr>
          <p:nvPr>
            <p:extLst>
              <p:ext uri="{D42A27DB-BD31-4B8C-83A1-F6EECF244321}">
                <p14:modId xmlns:p14="http://schemas.microsoft.com/office/powerpoint/2010/main" val="2515383679"/>
              </p:ext>
            </p:extLst>
          </p:nvPr>
        </p:nvGraphicFramePr>
        <p:xfrm>
          <a:off x="9674226" y="1466850"/>
          <a:ext cx="419100" cy="3981447"/>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753209">
                <a:tc>
                  <a:txBody>
                    <a:bodyPr/>
                    <a:lstStyle/>
                    <a:p>
                      <a:pPr algn="ctr"/>
                      <a:r>
                        <a:rPr lang="sv-SE" sz="1200" b="0" i="0" u="none" dirty="0">
                          <a:solidFill>
                            <a:srgbClr val="262626"/>
                          </a:solidFill>
                          <a:latin typeface="arial"/>
                        </a:rPr>
                        <a:t>-</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237516">
                <a:tc>
                  <a:txBody>
                    <a:bodyPr/>
                    <a:lstStyle/>
                    <a:p>
                      <a:pPr algn="ctr"/>
                      <a:r>
                        <a:rPr sz="1200" b="0" i="0" u="none" dirty="0">
                          <a:solidFill>
                            <a:srgbClr val="262626"/>
                          </a:solidFill>
                          <a:latin typeface="arial"/>
                        </a:rPr>
                        <a:t>4.2</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995361">
                <a:tc>
                  <a:txBody>
                    <a:bodyPr/>
                    <a:lstStyle/>
                    <a:p>
                      <a:pPr algn="ctr"/>
                      <a:r>
                        <a:rPr sz="1200" b="0" i="0" u="none" dirty="0">
                          <a:solidFill>
                            <a:srgbClr val="262626"/>
                          </a:solidFill>
                          <a:latin typeface="arial"/>
                        </a:rPr>
                        <a:t>4.</a:t>
                      </a:r>
                      <a:r>
                        <a:rPr lang="sv-SE" sz="1200" b="0" i="0" u="none" dirty="0">
                          <a:solidFill>
                            <a:srgbClr val="262626"/>
                          </a:solidFill>
                          <a:latin typeface="arial"/>
                        </a:rPr>
                        <a:t>1</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r h="995361">
                <a:tc>
                  <a:txBody>
                    <a:bodyPr/>
                    <a:lstStyle/>
                    <a:p>
                      <a:pPr algn="ctr"/>
                      <a:r>
                        <a:rPr sz="1200" b="0" i="0" u="none" dirty="0">
                          <a:solidFill>
                            <a:srgbClr val="262626"/>
                          </a:solidFill>
                          <a:latin typeface="arial"/>
                        </a:rPr>
                        <a:t>4.</a:t>
                      </a:r>
                      <a:r>
                        <a:rPr lang="sv-SE" sz="1200" b="0" i="0" u="none" dirty="0">
                          <a:solidFill>
                            <a:srgbClr val="262626"/>
                          </a:solidFill>
                          <a:latin typeface="arial"/>
                        </a:rPr>
                        <a:t>0</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mpd="sng">
                      <a:solidFill>
                        <a:srgbClr val="FFFFFF">
                          <a:alpha val="0"/>
                        </a:srgbClr>
                      </a:solidFill>
                      <a:prstDash val="solid"/>
                    </a:lnB>
                    <a:solidFill>
                      <a:srgbClr val="FFFFFF">
                        <a:alpha val="0"/>
                      </a:srgbClr>
                    </a:solidFill>
                  </a:tcPr>
                </a:tc>
                <a:extLst>
                  <a:ext uri="{0D108BD9-81ED-4DB2-BD59-A6C34878D82A}">
                    <a16:rowId xmlns:a16="http://schemas.microsoft.com/office/drawing/2014/main" val="10003"/>
                  </a:ext>
                </a:extLst>
              </a:tr>
            </a:tbl>
          </a:graphicData>
        </a:graphic>
      </p:graphicFrame>
      <p:sp>
        <p:nvSpPr>
          <p:cNvPr id="13" name="New shape">
            <a:extLst>
              <a:ext uri="{FF2B5EF4-FFF2-40B4-BE49-F238E27FC236}">
                <a16:creationId xmlns:a16="http://schemas.microsoft.com/office/drawing/2014/main" id="{ED0B11FC-0B50-D465-89D3-2399162C4F68}"/>
              </a:ext>
            </a:extLst>
          </p:cNvPr>
          <p:cNvSpPr/>
          <p:nvPr/>
        </p:nvSpPr>
        <p:spPr>
          <a:xfrm>
            <a:off x="9674226" y="917603"/>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sz="1200" dirty="0">
                <a:solidFill>
                  <a:srgbClr val="000000"/>
                </a:solidFill>
                <a:latin typeface="arial"/>
              </a:rPr>
              <a:t>Medel</a:t>
            </a:r>
          </a:p>
          <a:p>
            <a:pPr algn="ctr"/>
            <a:r>
              <a:rPr sz="1200" dirty="0">
                <a:solidFill>
                  <a:srgbClr val="000000"/>
                </a:solidFill>
                <a:latin typeface="arial"/>
              </a:rPr>
              <a:t>202</a:t>
            </a:r>
            <a:r>
              <a:rPr lang="sv-SE" sz="1200" dirty="0">
                <a:solidFill>
                  <a:srgbClr val="000000"/>
                </a:solidFill>
                <a:latin typeface="arial"/>
              </a:rPr>
              <a:t>4</a:t>
            </a:r>
            <a:endParaRPr sz="1200" dirty="0">
              <a:solidFill>
                <a:srgbClr val="000000"/>
              </a:solidFill>
              <a:latin typeface="arial"/>
            </a:endParaRPr>
          </a:p>
        </p:txBody>
      </p:sp>
      <p:graphicFrame>
        <p:nvGraphicFramePr>
          <p:cNvPr id="14" name="New Table">
            <a:extLst>
              <a:ext uri="{FF2B5EF4-FFF2-40B4-BE49-F238E27FC236}">
                <a16:creationId xmlns:a16="http://schemas.microsoft.com/office/drawing/2014/main" id="{C38A19BD-6AC5-6E41-0A02-5428451DE349}"/>
              </a:ext>
            </a:extLst>
          </p:cNvPr>
          <p:cNvGraphicFramePr>
            <a:graphicFrameLocks noGrp="1"/>
          </p:cNvGraphicFramePr>
          <p:nvPr>
            <p:extLst>
              <p:ext uri="{D42A27DB-BD31-4B8C-83A1-F6EECF244321}">
                <p14:modId xmlns:p14="http://schemas.microsoft.com/office/powerpoint/2010/main" val="2649457560"/>
              </p:ext>
            </p:extLst>
          </p:nvPr>
        </p:nvGraphicFramePr>
        <p:xfrm>
          <a:off x="10188576" y="1466850"/>
          <a:ext cx="419100" cy="3981446"/>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753208">
                <a:tc>
                  <a:txBody>
                    <a:bodyPr/>
                    <a:lstStyle/>
                    <a:p>
                      <a:pPr algn="ctr"/>
                      <a:r>
                        <a:rPr lang="sv-SE" sz="1200" b="0" i="0" u="none" dirty="0">
                          <a:solidFill>
                            <a:srgbClr val="262626"/>
                          </a:solidFill>
                          <a:latin typeface="arial"/>
                        </a:rPr>
                        <a:t>-</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237516">
                <a:tc>
                  <a:txBody>
                    <a:bodyPr/>
                    <a:lstStyle/>
                    <a:p>
                      <a:pPr algn="ctr"/>
                      <a:r>
                        <a:rPr sz="1200" b="0" i="0" u="none" dirty="0">
                          <a:solidFill>
                            <a:srgbClr val="262626"/>
                          </a:solidFill>
                          <a:latin typeface="arial"/>
                        </a:rPr>
                        <a:t>4.</a:t>
                      </a:r>
                      <a:r>
                        <a:rPr lang="sv-SE" sz="1200" b="0" i="0" u="none" dirty="0">
                          <a:solidFill>
                            <a:srgbClr val="262626"/>
                          </a:solidFill>
                          <a:latin typeface="arial"/>
                        </a:rPr>
                        <a:t>3</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995361">
                <a:tc>
                  <a:txBody>
                    <a:bodyPr/>
                    <a:lstStyle/>
                    <a:p>
                      <a:pPr algn="ctr"/>
                      <a:r>
                        <a:rPr sz="1200" b="0" i="0" u="none" dirty="0">
                          <a:solidFill>
                            <a:srgbClr val="262626"/>
                          </a:solidFill>
                          <a:latin typeface="arial"/>
                        </a:rPr>
                        <a:t>4.</a:t>
                      </a:r>
                      <a:r>
                        <a:rPr lang="sv-SE" sz="1200" b="0" i="0" u="none" dirty="0">
                          <a:solidFill>
                            <a:srgbClr val="262626"/>
                          </a:solidFill>
                          <a:latin typeface="arial"/>
                        </a:rPr>
                        <a:t>0</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r h="995361">
                <a:tc>
                  <a:txBody>
                    <a:bodyPr/>
                    <a:lstStyle/>
                    <a:p>
                      <a:pPr algn="ctr"/>
                      <a:r>
                        <a:rPr sz="1200" b="0" i="0" u="none" dirty="0">
                          <a:solidFill>
                            <a:srgbClr val="262626"/>
                          </a:solidFill>
                          <a:latin typeface="arial"/>
                        </a:rPr>
                        <a:t>4.</a:t>
                      </a:r>
                      <a:r>
                        <a:rPr lang="sv-SE" sz="1200" b="0" i="0" u="none" dirty="0">
                          <a:solidFill>
                            <a:srgbClr val="262626"/>
                          </a:solidFill>
                          <a:latin typeface="arial"/>
                        </a:rPr>
                        <a:t>0</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mpd="sng">
                      <a:solidFill>
                        <a:srgbClr val="FFFFFF">
                          <a:alpha val="0"/>
                        </a:srgbClr>
                      </a:solidFill>
                      <a:prstDash val="solid"/>
                    </a:lnB>
                    <a:solidFill>
                      <a:srgbClr val="FFFFFF">
                        <a:alpha val="0"/>
                      </a:srgbClr>
                    </a:solidFill>
                  </a:tcPr>
                </a:tc>
                <a:extLst>
                  <a:ext uri="{0D108BD9-81ED-4DB2-BD59-A6C34878D82A}">
                    <a16:rowId xmlns:a16="http://schemas.microsoft.com/office/drawing/2014/main" val="10003"/>
                  </a:ext>
                </a:extLst>
              </a:tr>
            </a:tbl>
          </a:graphicData>
        </a:graphic>
      </p:graphicFrame>
      <p:sp>
        <p:nvSpPr>
          <p:cNvPr id="15" name="New shape">
            <a:extLst>
              <a:ext uri="{FF2B5EF4-FFF2-40B4-BE49-F238E27FC236}">
                <a16:creationId xmlns:a16="http://schemas.microsoft.com/office/drawing/2014/main" id="{EBC31C87-3948-3BAC-1631-E8AD7FE1E561}"/>
              </a:ext>
            </a:extLst>
          </p:cNvPr>
          <p:cNvSpPr/>
          <p:nvPr/>
        </p:nvSpPr>
        <p:spPr>
          <a:xfrm>
            <a:off x="10188576" y="917603"/>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sz="1200" dirty="0">
                <a:solidFill>
                  <a:srgbClr val="000000"/>
                </a:solidFill>
                <a:latin typeface="arial"/>
              </a:rPr>
              <a:t>Medel</a:t>
            </a:r>
          </a:p>
          <a:p>
            <a:pPr algn="ctr"/>
            <a:r>
              <a:rPr sz="1200" dirty="0">
                <a:solidFill>
                  <a:srgbClr val="000000"/>
                </a:solidFill>
                <a:latin typeface="arial"/>
              </a:rPr>
              <a:t>202</a:t>
            </a:r>
            <a:r>
              <a:rPr lang="sv-SE" sz="1200" dirty="0">
                <a:solidFill>
                  <a:srgbClr val="000000"/>
                </a:solidFill>
                <a:latin typeface="arial"/>
              </a:rPr>
              <a:t>3</a:t>
            </a:r>
            <a:endParaRPr sz="1200" dirty="0">
              <a:solidFill>
                <a:srgbClr val="000000"/>
              </a:solidFill>
              <a:latin typeface="arial"/>
            </a:endParaRPr>
          </a:p>
        </p:txBody>
      </p:sp>
      <p:graphicFrame>
        <p:nvGraphicFramePr>
          <p:cNvPr id="16" name="New Table">
            <a:extLst>
              <a:ext uri="{FF2B5EF4-FFF2-40B4-BE49-F238E27FC236}">
                <a16:creationId xmlns:a16="http://schemas.microsoft.com/office/drawing/2014/main" id="{6916C355-34D1-0F8B-A135-5A05F6ECCEAE}"/>
              </a:ext>
            </a:extLst>
          </p:cNvPr>
          <p:cNvGraphicFramePr>
            <a:graphicFrameLocks noGrp="1"/>
          </p:cNvGraphicFramePr>
          <p:nvPr>
            <p:extLst>
              <p:ext uri="{D42A27DB-BD31-4B8C-83A1-F6EECF244321}">
                <p14:modId xmlns:p14="http://schemas.microsoft.com/office/powerpoint/2010/main" val="2519748922"/>
              </p:ext>
            </p:extLst>
          </p:nvPr>
        </p:nvGraphicFramePr>
        <p:xfrm>
          <a:off x="10708016" y="1466850"/>
          <a:ext cx="414009" cy="3981447"/>
        </p:xfrm>
        <a:graphic>
          <a:graphicData uri="http://schemas.openxmlformats.org/drawingml/2006/table">
            <a:tbl>
              <a:tblPr firstRow="1" bandRow="1">
                <a:tableStyleId>{5C22544A-7EE6-4342-B048-85BDC9FD1C3A}</a:tableStyleId>
              </a:tblPr>
              <a:tblGrid>
                <a:gridCol w="414009">
                  <a:extLst>
                    <a:ext uri="{9D8B030D-6E8A-4147-A177-3AD203B41FA5}">
                      <a16:colId xmlns:a16="http://schemas.microsoft.com/office/drawing/2014/main" val="20001"/>
                    </a:ext>
                  </a:extLst>
                </a:gridCol>
              </a:tblGrid>
              <a:tr h="753207">
                <a:tc>
                  <a:txBody>
                    <a:bodyPr/>
                    <a:lstStyle/>
                    <a:p>
                      <a:pPr algn="ctr"/>
                      <a:r>
                        <a:rPr lang="sv-SE" sz="1200" b="0" i="0" u="none" dirty="0">
                          <a:solidFill>
                            <a:srgbClr val="262626"/>
                          </a:solidFill>
                          <a:latin typeface="arial"/>
                        </a:rPr>
                        <a:t>1</a:t>
                      </a:r>
                      <a:r>
                        <a:rPr sz="1200" b="0" i="0" u="none" dirty="0">
                          <a:solidFill>
                            <a:srgbClr val="262626"/>
                          </a:solidFill>
                          <a:latin typeface="arial"/>
                        </a:rPr>
                        <a:t>%</a:t>
                      </a: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237516">
                <a:tc>
                  <a:txBody>
                    <a:bodyPr/>
                    <a:lstStyle/>
                    <a:p>
                      <a:pPr algn="ctr"/>
                      <a:r>
                        <a:rPr lang="sv-SE" sz="1200" b="0" i="0" u="none" dirty="0">
                          <a:solidFill>
                            <a:srgbClr val="262626"/>
                          </a:solidFill>
                          <a:latin typeface="arial"/>
                        </a:rPr>
                        <a:t>17</a:t>
                      </a:r>
                      <a:r>
                        <a:rPr sz="1200" b="0" i="0" u="none" dirty="0">
                          <a:solidFill>
                            <a:srgbClr val="262626"/>
                          </a:solidFill>
                          <a:latin typeface="arial"/>
                        </a:rPr>
                        <a:t>%</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995362">
                <a:tc>
                  <a:txBody>
                    <a:bodyPr/>
                    <a:lstStyle/>
                    <a:p>
                      <a:pPr algn="ctr"/>
                      <a:r>
                        <a:rPr lang="sv-SE" sz="1200" b="0" i="0" u="none" dirty="0">
                          <a:solidFill>
                            <a:srgbClr val="262626"/>
                          </a:solidFill>
                          <a:latin typeface="arial"/>
                        </a:rPr>
                        <a:t>1</a:t>
                      </a:r>
                      <a:r>
                        <a:rPr sz="1200" b="0" i="0" u="none" dirty="0">
                          <a:solidFill>
                            <a:srgbClr val="262626"/>
                          </a:solidFill>
                          <a:latin typeface="arial"/>
                        </a:rPr>
                        <a:t>%</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r h="995362">
                <a:tc>
                  <a:txBody>
                    <a:bodyPr/>
                    <a:lstStyle/>
                    <a:p>
                      <a:pPr algn="ctr"/>
                      <a:r>
                        <a:rPr lang="sv-SE" sz="1200" b="0" i="0" u="none" dirty="0">
                          <a:solidFill>
                            <a:srgbClr val="262626"/>
                          </a:solidFill>
                          <a:latin typeface="arial"/>
                        </a:rPr>
                        <a:t>2</a:t>
                      </a:r>
                      <a:r>
                        <a:rPr sz="1200" b="0" i="0" u="none" dirty="0">
                          <a:solidFill>
                            <a:srgbClr val="262626"/>
                          </a:solidFill>
                          <a:latin typeface="arial"/>
                        </a:rPr>
                        <a:t>%</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mpd="sng">
                      <a:solidFill>
                        <a:srgbClr val="FFFFFF">
                          <a:alpha val="0"/>
                        </a:srgbClr>
                      </a:solidFill>
                      <a:prstDash val="solid"/>
                    </a:lnB>
                    <a:solidFill>
                      <a:srgbClr val="FFFFFF">
                        <a:alpha val="0"/>
                      </a:srgbClr>
                    </a:solidFill>
                  </a:tcPr>
                </a:tc>
                <a:extLst>
                  <a:ext uri="{0D108BD9-81ED-4DB2-BD59-A6C34878D82A}">
                    <a16:rowId xmlns:a16="http://schemas.microsoft.com/office/drawing/2014/main" val="10003"/>
                  </a:ext>
                </a:extLst>
              </a:tr>
            </a:tbl>
          </a:graphicData>
        </a:graphic>
      </p:graphicFrame>
      <p:sp>
        <p:nvSpPr>
          <p:cNvPr id="17" name="New shape">
            <a:extLst>
              <a:ext uri="{FF2B5EF4-FFF2-40B4-BE49-F238E27FC236}">
                <a16:creationId xmlns:a16="http://schemas.microsoft.com/office/drawing/2014/main" id="{5D1685A9-5E1B-E5C1-6E1A-63D7A6BB6979}"/>
              </a:ext>
            </a:extLst>
          </p:cNvPr>
          <p:cNvSpPr/>
          <p:nvPr/>
        </p:nvSpPr>
        <p:spPr>
          <a:xfrm>
            <a:off x="10708017" y="985662"/>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lang="sv-SE" sz="1200" dirty="0">
                <a:solidFill>
                  <a:prstClr val="black"/>
                </a:solidFill>
                <a:latin typeface="arial"/>
              </a:rPr>
              <a:t>Vet ej</a:t>
            </a:r>
          </a:p>
        </p:txBody>
      </p:sp>
      <p:graphicFrame>
        <p:nvGraphicFramePr>
          <p:cNvPr id="18" name="New Table">
            <a:extLst>
              <a:ext uri="{FF2B5EF4-FFF2-40B4-BE49-F238E27FC236}">
                <a16:creationId xmlns:a16="http://schemas.microsoft.com/office/drawing/2014/main" id="{265D3925-4725-16A3-F433-7731C1E62D7B}"/>
              </a:ext>
            </a:extLst>
          </p:cNvPr>
          <p:cNvGraphicFramePr>
            <a:graphicFrameLocks noGrp="1"/>
          </p:cNvGraphicFramePr>
          <p:nvPr>
            <p:extLst>
              <p:ext uri="{D42A27DB-BD31-4B8C-83A1-F6EECF244321}">
                <p14:modId xmlns:p14="http://schemas.microsoft.com/office/powerpoint/2010/main" val="678608205"/>
              </p:ext>
            </p:extLst>
          </p:nvPr>
        </p:nvGraphicFramePr>
        <p:xfrm>
          <a:off x="8632930" y="1466851"/>
          <a:ext cx="419100" cy="3981449"/>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753208">
                <a:tc>
                  <a:txBody>
                    <a:bodyPr/>
                    <a:lstStyle/>
                    <a:p>
                      <a:pPr algn="ctr"/>
                      <a:r>
                        <a:rPr lang="sv-SE" sz="1200" b="0" i="0" u="none" dirty="0">
                          <a:solidFill>
                            <a:srgbClr val="262626"/>
                          </a:solidFill>
                          <a:latin typeface="arial"/>
                        </a:rPr>
                        <a:t>4.4</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237517">
                <a:tc>
                  <a:txBody>
                    <a:bodyPr/>
                    <a:lstStyle/>
                    <a:p>
                      <a:pPr algn="ctr"/>
                      <a:r>
                        <a:rPr sz="1200" b="0" i="0" u="none" dirty="0">
                          <a:solidFill>
                            <a:srgbClr val="262626"/>
                          </a:solidFill>
                          <a:latin typeface="arial"/>
                        </a:rPr>
                        <a:t>4.</a:t>
                      </a:r>
                      <a:r>
                        <a:rPr lang="sv-SE" sz="1200" b="0" i="0" u="none" dirty="0">
                          <a:solidFill>
                            <a:srgbClr val="262626"/>
                          </a:solidFill>
                          <a:latin typeface="arial"/>
                        </a:rPr>
                        <a:t>1</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995362">
                <a:tc>
                  <a:txBody>
                    <a:bodyPr/>
                    <a:lstStyle/>
                    <a:p>
                      <a:pPr algn="ctr"/>
                      <a:r>
                        <a:rPr lang="sv-SE" sz="1200" b="0" i="0" u="none" dirty="0">
                          <a:solidFill>
                            <a:srgbClr val="262626"/>
                          </a:solidFill>
                          <a:latin typeface="arial"/>
                        </a:rPr>
                        <a:t>3,7</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r h="995362">
                <a:tc>
                  <a:txBody>
                    <a:bodyPr/>
                    <a:lstStyle/>
                    <a:p>
                      <a:pPr algn="ctr"/>
                      <a:r>
                        <a:rPr lang="sv-SE" sz="1200" b="0" i="0" u="none" dirty="0">
                          <a:solidFill>
                            <a:srgbClr val="262626"/>
                          </a:solidFill>
                          <a:latin typeface="arial"/>
                        </a:rPr>
                        <a:t>3.7</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mpd="sng">
                      <a:solidFill>
                        <a:srgbClr val="FFFFFF">
                          <a:alpha val="0"/>
                        </a:srgbClr>
                      </a:solidFill>
                      <a:prstDash val="solid"/>
                    </a:lnB>
                    <a:solidFill>
                      <a:srgbClr val="FFFFFF">
                        <a:alpha val="0"/>
                      </a:srgbClr>
                    </a:solidFill>
                  </a:tcPr>
                </a:tc>
                <a:extLst>
                  <a:ext uri="{0D108BD9-81ED-4DB2-BD59-A6C34878D82A}">
                    <a16:rowId xmlns:a16="http://schemas.microsoft.com/office/drawing/2014/main" val="10003"/>
                  </a:ext>
                </a:extLst>
              </a:tr>
            </a:tbl>
          </a:graphicData>
        </a:graphic>
      </p:graphicFrame>
      <p:sp>
        <p:nvSpPr>
          <p:cNvPr id="19" name="New shape">
            <a:extLst>
              <a:ext uri="{FF2B5EF4-FFF2-40B4-BE49-F238E27FC236}">
                <a16:creationId xmlns:a16="http://schemas.microsoft.com/office/drawing/2014/main" id="{B7441B15-7DAB-A6E3-7ACE-048B0B43FB2E}"/>
              </a:ext>
            </a:extLst>
          </p:cNvPr>
          <p:cNvSpPr/>
          <p:nvPr/>
        </p:nvSpPr>
        <p:spPr>
          <a:xfrm>
            <a:off x="8632930" y="912853"/>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sz="1200" dirty="0">
                <a:solidFill>
                  <a:srgbClr val="000000"/>
                </a:solidFill>
                <a:latin typeface="arial"/>
              </a:rPr>
              <a:t>Medel</a:t>
            </a:r>
          </a:p>
          <a:p>
            <a:pPr algn="ctr"/>
            <a:r>
              <a:rPr sz="1200" dirty="0">
                <a:solidFill>
                  <a:srgbClr val="000000"/>
                </a:solidFill>
                <a:latin typeface="arial"/>
              </a:rPr>
              <a:t>202</a:t>
            </a:r>
            <a:r>
              <a:rPr lang="sv-SE" sz="1200" dirty="0">
                <a:solidFill>
                  <a:srgbClr val="000000"/>
                </a:solidFill>
                <a:latin typeface="arial"/>
              </a:rPr>
              <a:t>6</a:t>
            </a:r>
            <a:endParaRPr sz="1200" dirty="0">
              <a:solidFill>
                <a:srgbClr val="000000"/>
              </a:solidFill>
              <a:latin typeface="arial"/>
            </a:endParaRPr>
          </a:p>
        </p:txBody>
      </p:sp>
    </p:spTree>
    <p:extLst>
      <p:ext uri="{BB962C8B-B14F-4D97-AF65-F5344CB8AC3E}">
        <p14:creationId xmlns:p14="http://schemas.microsoft.com/office/powerpoint/2010/main" val="954677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43257-1220-5C4B-4A3E-7D337D5C32A5}"/>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0B9C43E2-0AF9-D929-514A-E963213A1DA7}"/>
              </a:ext>
            </a:extLst>
          </p:cNvPr>
          <p:cNvSpPr>
            <a:spLocks noGrp="1"/>
          </p:cNvSpPr>
          <p:nvPr>
            <p:ph type="title"/>
          </p:nvPr>
        </p:nvSpPr>
        <p:spPr/>
        <p:txBody>
          <a:bodyPr/>
          <a:lstStyle/>
          <a:p>
            <a:r>
              <a:rPr lang="sv-SE" dirty="0"/>
              <a:t>Jag deltar i min idrott…</a:t>
            </a:r>
          </a:p>
        </p:txBody>
      </p:sp>
      <p:sp>
        <p:nvSpPr>
          <p:cNvPr id="8" name="Platshållare för text 7">
            <a:extLst>
              <a:ext uri="{FF2B5EF4-FFF2-40B4-BE49-F238E27FC236}">
                <a16:creationId xmlns:a16="http://schemas.microsoft.com/office/drawing/2014/main" id="{D79CAD2A-3FEB-F897-97C5-103C09D45C9C}"/>
              </a:ext>
            </a:extLst>
          </p:cNvPr>
          <p:cNvSpPr>
            <a:spLocks noGrp="1"/>
          </p:cNvSpPr>
          <p:nvPr>
            <p:ph type="body" sz="quarter" idx="20"/>
          </p:nvPr>
        </p:nvSpPr>
        <p:spPr/>
        <p:txBody>
          <a:bodyPr/>
          <a:lstStyle/>
          <a:p>
            <a:endParaRPr lang="sv-SE" dirty="0"/>
          </a:p>
        </p:txBody>
      </p:sp>
      <p:sp>
        <p:nvSpPr>
          <p:cNvPr id="4" name="Platshållare för bildnummer 3">
            <a:extLst>
              <a:ext uri="{FF2B5EF4-FFF2-40B4-BE49-F238E27FC236}">
                <a16:creationId xmlns:a16="http://schemas.microsoft.com/office/drawing/2014/main" id="{FF602759-DA51-7B07-9123-DCD8D237B403}"/>
              </a:ext>
            </a:extLst>
          </p:cNvPr>
          <p:cNvSpPr>
            <a:spLocks noGrp="1"/>
          </p:cNvSpPr>
          <p:nvPr>
            <p:ph type="sldNum" sz="quarter" idx="10"/>
          </p:nvPr>
        </p:nvSpPr>
        <p:spPr/>
        <p:txBody>
          <a:bodyPr/>
          <a:lstStyle/>
          <a:p>
            <a:fld id="{0F73819E-773B-4A43-88EE-FC0AC92ECDF9}" type="slidenum">
              <a:rPr lang="sv-SE" smtClean="0"/>
              <a:t>21</a:t>
            </a:fld>
            <a:endParaRPr lang="sv-SE"/>
          </a:p>
        </p:txBody>
      </p:sp>
      <p:graphicFrame>
        <p:nvGraphicFramePr>
          <p:cNvPr id="9" name="ChartObject">
            <a:extLst>
              <a:ext uri="{FF2B5EF4-FFF2-40B4-BE49-F238E27FC236}">
                <a16:creationId xmlns:a16="http://schemas.microsoft.com/office/drawing/2014/main" id="{D1C6BD62-2C62-64B6-FEC3-302322426904}"/>
              </a:ext>
            </a:extLst>
          </p:cNvPr>
          <p:cNvGraphicFramePr>
            <a:graphicFrameLocks noGrp="1"/>
          </p:cNvGraphicFramePr>
          <p:nvPr>
            <p:ph sz="quarter" idx="21"/>
            <p:extLst>
              <p:ext uri="{D42A27DB-BD31-4B8C-83A1-F6EECF244321}">
                <p14:modId xmlns:p14="http://schemas.microsoft.com/office/powerpoint/2010/main" val="1924952467"/>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New Table">
            <a:extLst>
              <a:ext uri="{FF2B5EF4-FFF2-40B4-BE49-F238E27FC236}">
                <a16:creationId xmlns:a16="http://schemas.microsoft.com/office/drawing/2014/main" id="{FDEFF869-EA7C-4FB4-7B0A-223BDCF1F2D2}"/>
              </a:ext>
            </a:extLst>
          </p:cNvPr>
          <p:cNvGraphicFramePr>
            <a:graphicFrameLocks noGrp="1"/>
          </p:cNvGraphicFramePr>
          <p:nvPr>
            <p:extLst>
              <p:ext uri="{D42A27DB-BD31-4B8C-83A1-F6EECF244321}">
                <p14:modId xmlns:p14="http://schemas.microsoft.com/office/powerpoint/2010/main" val="599600650"/>
              </p:ext>
            </p:extLst>
          </p:nvPr>
        </p:nvGraphicFramePr>
        <p:xfrm>
          <a:off x="9147280" y="1514473"/>
          <a:ext cx="419100" cy="3867151"/>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975446">
                <a:tc>
                  <a:txBody>
                    <a:bodyPr/>
                    <a:lstStyle/>
                    <a:p>
                      <a:pPr algn="ctr"/>
                      <a:r>
                        <a:rPr sz="1200" b="0" i="0" u="none" dirty="0">
                          <a:solidFill>
                            <a:srgbClr val="262626"/>
                          </a:solidFill>
                          <a:latin typeface="arial"/>
                        </a:rPr>
                        <a:t>4.8</a:t>
                      </a: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602655">
                <a:tc>
                  <a:txBody>
                    <a:bodyPr/>
                    <a:lstStyle/>
                    <a:p>
                      <a:pPr algn="ctr"/>
                      <a:endParaRPr lang="sv-SE" sz="1200" b="0" i="0" u="none" dirty="0">
                        <a:solidFill>
                          <a:srgbClr val="262626"/>
                        </a:solidFill>
                        <a:latin typeface="arial"/>
                      </a:endParaRPr>
                    </a:p>
                    <a:p>
                      <a:pPr algn="ctr"/>
                      <a:r>
                        <a:rPr lang="sv-SE" sz="1200" b="0" i="0" u="none" dirty="0">
                          <a:solidFill>
                            <a:srgbClr val="262626"/>
                          </a:solidFill>
                          <a:latin typeface="arial"/>
                        </a:rPr>
                        <a:t>4.5</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1289050">
                <a:tc>
                  <a:txBody>
                    <a:bodyPr/>
                    <a:lstStyle/>
                    <a:p>
                      <a:pPr algn="ctr"/>
                      <a:r>
                        <a:rPr lang="sv-SE" sz="1200" b="0" i="0" u="none" dirty="0">
                          <a:solidFill>
                            <a:srgbClr val="262626"/>
                          </a:solidFill>
                          <a:latin typeface="arial"/>
                        </a:rPr>
                        <a:t>3.9</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bl>
          </a:graphicData>
        </a:graphic>
      </p:graphicFrame>
      <p:sp>
        <p:nvSpPr>
          <p:cNvPr id="11" name="New shape">
            <a:extLst>
              <a:ext uri="{FF2B5EF4-FFF2-40B4-BE49-F238E27FC236}">
                <a16:creationId xmlns:a16="http://schemas.microsoft.com/office/drawing/2014/main" id="{D3EC9FD9-FCC6-EB14-2A01-8EAF7BB6ED73}"/>
              </a:ext>
            </a:extLst>
          </p:cNvPr>
          <p:cNvSpPr/>
          <p:nvPr/>
        </p:nvSpPr>
        <p:spPr>
          <a:xfrm>
            <a:off x="9153578" y="917603"/>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sz="1200" dirty="0">
                <a:solidFill>
                  <a:srgbClr val="000000"/>
                </a:solidFill>
                <a:latin typeface="arial"/>
              </a:rPr>
              <a:t>Medel</a:t>
            </a:r>
          </a:p>
          <a:p>
            <a:pPr algn="ctr"/>
            <a:r>
              <a:rPr sz="1200" dirty="0">
                <a:solidFill>
                  <a:srgbClr val="000000"/>
                </a:solidFill>
                <a:latin typeface="arial"/>
              </a:rPr>
              <a:t>202</a:t>
            </a:r>
            <a:r>
              <a:rPr lang="sv-SE" sz="1200" dirty="0">
                <a:solidFill>
                  <a:srgbClr val="000000"/>
                </a:solidFill>
                <a:latin typeface="arial"/>
              </a:rPr>
              <a:t>5</a:t>
            </a:r>
            <a:endParaRPr sz="1200" dirty="0">
              <a:solidFill>
                <a:srgbClr val="000000"/>
              </a:solidFill>
              <a:latin typeface="arial"/>
            </a:endParaRPr>
          </a:p>
        </p:txBody>
      </p:sp>
      <p:graphicFrame>
        <p:nvGraphicFramePr>
          <p:cNvPr id="12" name="New Table">
            <a:extLst>
              <a:ext uri="{FF2B5EF4-FFF2-40B4-BE49-F238E27FC236}">
                <a16:creationId xmlns:a16="http://schemas.microsoft.com/office/drawing/2014/main" id="{34CA3556-3AD6-69E9-FFFF-DE290088D32E}"/>
              </a:ext>
            </a:extLst>
          </p:cNvPr>
          <p:cNvGraphicFramePr>
            <a:graphicFrameLocks noGrp="1"/>
          </p:cNvGraphicFramePr>
          <p:nvPr>
            <p:extLst>
              <p:ext uri="{D42A27DB-BD31-4B8C-83A1-F6EECF244321}">
                <p14:modId xmlns:p14="http://schemas.microsoft.com/office/powerpoint/2010/main" val="4156349622"/>
              </p:ext>
            </p:extLst>
          </p:nvPr>
        </p:nvGraphicFramePr>
        <p:xfrm>
          <a:off x="9674226" y="1514472"/>
          <a:ext cx="419100" cy="3867151"/>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975448">
                <a:tc>
                  <a:txBody>
                    <a:bodyPr/>
                    <a:lstStyle/>
                    <a:p>
                      <a:pPr algn="ctr"/>
                      <a:r>
                        <a:rPr sz="1200" b="0" i="0" u="none" dirty="0">
                          <a:solidFill>
                            <a:srgbClr val="262626"/>
                          </a:solidFill>
                          <a:latin typeface="arial"/>
                        </a:rPr>
                        <a:t>4.8</a:t>
                      </a: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602654">
                <a:tc>
                  <a:txBody>
                    <a:bodyPr/>
                    <a:lstStyle/>
                    <a:p>
                      <a:pPr algn="ctr"/>
                      <a:endParaRPr lang="sv-SE" sz="1200" b="0" i="0" u="none" dirty="0">
                        <a:solidFill>
                          <a:srgbClr val="262626"/>
                        </a:solidFill>
                        <a:latin typeface="arial"/>
                      </a:endParaRPr>
                    </a:p>
                    <a:p>
                      <a:pPr algn="ctr"/>
                      <a:r>
                        <a:rPr lang="sv-SE" sz="1200" b="0" i="0" u="none" dirty="0">
                          <a:solidFill>
                            <a:srgbClr val="262626"/>
                          </a:solidFill>
                          <a:latin typeface="arial"/>
                        </a:rPr>
                        <a:t>4.7</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1289049">
                <a:tc>
                  <a:txBody>
                    <a:bodyPr/>
                    <a:lstStyle/>
                    <a:p>
                      <a:pPr algn="ctr"/>
                      <a:r>
                        <a:rPr lang="sv-SE" sz="1200" b="0" i="0" u="none" dirty="0">
                          <a:solidFill>
                            <a:srgbClr val="262626"/>
                          </a:solidFill>
                          <a:latin typeface="arial"/>
                        </a:rPr>
                        <a:t>4.1</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bl>
          </a:graphicData>
        </a:graphic>
      </p:graphicFrame>
      <p:sp>
        <p:nvSpPr>
          <p:cNvPr id="13" name="New shape">
            <a:extLst>
              <a:ext uri="{FF2B5EF4-FFF2-40B4-BE49-F238E27FC236}">
                <a16:creationId xmlns:a16="http://schemas.microsoft.com/office/drawing/2014/main" id="{2DE3C8E3-6C27-31FE-8F2C-DB544D17DF86}"/>
              </a:ext>
            </a:extLst>
          </p:cNvPr>
          <p:cNvSpPr/>
          <p:nvPr/>
        </p:nvSpPr>
        <p:spPr>
          <a:xfrm>
            <a:off x="9674226" y="917603"/>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sz="1200" dirty="0">
                <a:solidFill>
                  <a:srgbClr val="000000"/>
                </a:solidFill>
                <a:latin typeface="arial"/>
              </a:rPr>
              <a:t>Medel</a:t>
            </a:r>
          </a:p>
          <a:p>
            <a:pPr algn="ctr"/>
            <a:r>
              <a:rPr sz="1200" dirty="0">
                <a:solidFill>
                  <a:srgbClr val="000000"/>
                </a:solidFill>
                <a:latin typeface="arial"/>
              </a:rPr>
              <a:t>202</a:t>
            </a:r>
            <a:r>
              <a:rPr lang="sv-SE" sz="1200" dirty="0">
                <a:solidFill>
                  <a:srgbClr val="000000"/>
                </a:solidFill>
                <a:latin typeface="arial"/>
              </a:rPr>
              <a:t>4</a:t>
            </a:r>
            <a:endParaRPr sz="1200" dirty="0">
              <a:solidFill>
                <a:srgbClr val="000000"/>
              </a:solidFill>
              <a:latin typeface="arial"/>
            </a:endParaRPr>
          </a:p>
        </p:txBody>
      </p:sp>
      <p:graphicFrame>
        <p:nvGraphicFramePr>
          <p:cNvPr id="14" name="New Table">
            <a:extLst>
              <a:ext uri="{FF2B5EF4-FFF2-40B4-BE49-F238E27FC236}">
                <a16:creationId xmlns:a16="http://schemas.microsoft.com/office/drawing/2014/main" id="{32B0321D-E336-4C88-93CA-937D40B01AAD}"/>
              </a:ext>
            </a:extLst>
          </p:cNvPr>
          <p:cNvGraphicFramePr>
            <a:graphicFrameLocks noGrp="1"/>
          </p:cNvGraphicFramePr>
          <p:nvPr>
            <p:extLst>
              <p:ext uri="{D42A27DB-BD31-4B8C-83A1-F6EECF244321}">
                <p14:modId xmlns:p14="http://schemas.microsoft.com/office/powerpoint/2010/main" val="3671018335"/>
              </p:ext>
            </p:extLst>
          </p:nvPr>
        </p:nvGraphicFramePr>
        <p:xfrm>
          <a:off x="10188576" y="1514472"/>
          <a:ext cx="419100" cy="3867152"/>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975448">
                <a:tc>
                  <a:txBody>
                    <a:bodyPr/>
                    <a:lstStyle/>
                    <a:p>
                      <a:pPr algn="ctr"/>
                      <a:r>
                        <a:rPr sz="1200" b="0" i="0" u="none" dirty="0">
                          <a:solidFill>
                            <a:srgbClr val="262626"/>
                          </a:solidFill>
                          <a:latin typeface="arial"/>
                        </a:rPr>
                        <a:t>4.</a:t>
                      </a:r>
                      <a:r>
                        <a:rPr lang="sv-SE" sz="1200" b="0" i="0" u="none" dirty="0">
                          <a:solidFill>
                            <a:srgbClr val="262626"/>
                          </a:solidFill>
                          <a:latin typeface="arial"/>
                        </a:rPr>
                        <a:t>9</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602654">
                <a:tc>
                  <a:txBody>
                    <a:bodyPr/>
                    <a:lstStyle/>
                    <a:p>
                      <a:pPr algn="ctr"/>
                      <a:endParaRPr lang="sv-SE" sz="1200" b="0" i="0" u="none" dirty="0">
                        <a:solidFill>
                          <a:srgbClr val="262626"/>
                        </a:solidFill>
                        <a:latin typeface="arial"/>
                      </a:endParaRPr>
                    </a:p>
                    <a:p>
                      <a:pPr algn="ctr"/>
                      <a:r>
                        <a:rPr lang="sv-SE" sz="1200" b="0" i="0" u="none" dirty="0">
                          <a:solidFill>
                            <a:srgbClr val="262626"/>
                          </a:solidFill>
                          <a:latin typeface="arial"/>
                        </a:rPr>
                        <a:t>4.7</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1289050">
                <a:tc>
                  <a:txBody>
                    <a:bodyPr/>
                    <a:lstStyle/>
                    <a:p>
                      <a:pPr algn="ctr"/>
                      <a:r>
                        <a:rPr lang="sv-SE" sz="1200" b="0" i="0" u="none" dirty="0">
                          <a:solidFill>
                            <a:srgbClr val="262626"/>
                          </a:solidFill>
                          <a:latin typeface="arial"/>
                        </a:rPr>
                        <a:t>4.1</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bl>
          </a:graphicData>
        </a:graphic>
      </p:graphicFrame>
      <p:sp>
        <p:nvSpPr>
          <p:cNvPr id="15" name="New shape">
            <a:extLst>
              <a:ext uri="{FF2B5EF4-FFF2-40B4-BE49-F238E27FC236}">
                <a16:creationId xmlns:a16="http://schemas.microsoft.com/office/drawing/2014/main" id="{85EEB2BE-4D4C-B5D2-9BB8-03D8A30B3E6E}"/>
              </a:ext>
            </a:extLst>
          </p:cNvPr>
          <p:cNvSpPr/>
          <p:nvPr/>
        </p:nvSpPr>
        <p:spPr>
          <a:xfrm>
            <a:off x="10188576" y="917603"/>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sz="1200" dirty="0">
                <a:solidFill>
                  <a:srgbClr val="000000"/>
                </a:solidFill>
                <a:latin typeface="arial"/>
              </a:rPr>
              <a:t>Medel</a:t>
            </a:r>
          </a:p>
          <a:p>
            <a:pPr algn="ctr"/>
            <a:r>
              <a:rPr sz="1200" dirty="0">
                <a:solidFill>
                  <a:srgbClr val="000000"/>
                </a:solidFill>
                <a:latin typeface="arial"/>
              </a:rPr>
              <a:t>202</a:t>
            </a:r>
            <a:r>
              <a:rPr lang="sv-SE" sz="1200" dirty="0">
                <a:solidFill>
                  <a:srgbClr val="000000"/>
                </a:solidFill>
                <a:latin typeface="arial"/>
              </a:rPr>
              <a:t>3</a:t>
            </a:r>
            <a:endParaRPr sz="1200" dirty="0">
              <a:solidFill>
                <a:srgbClr val="000000"/>
              </a:solidFill>
              <a:latin typeface="arial"/>
            </a:endParaRPr>
          </a:p>
        </p:txBody>
      </p:sp>
      <p:graphicFrame>
        <p:nvGraphicFramePr>
          <p:cNvPr id="16" name="New Table">
            <a:extLst>
              <a:ext uri="{FF2B5EF4-FFF2-40B4-BE49-F238E27FC236}">
                <a16:creationId xmlns:a16="http://schemas.microsoft.com/office/drawing/2014/main" id="{36EBE990-540D-AD29-7757-C5ABD2C5DED4}"/>
              </a:ext>
            </a:extLst>
          </p:cNvPr>
          <p:cNvGraphicFramePr>
            <a:graphicFrameLocks noGrp="1"/>
          </p:cNvGraphicFramePr>
          <p:nvPr>
            <p:extLst>
              <p:ext uri="{D42A27DB-BD31-4B8C-83A1-F6EECF244321}">
                <p14:modId xmlns:p14="http://schemas.microsoft.com/office/powerpoint/2010/main" val="1232086948"/>
              </p:ext>
            </p:extLst>
          </p:nvPr>
        </p:nvGraphicFramePr>
        <p:xfrm>
          <a:off x="10704842" y="1514472"/>
          <a:ext cx="414009" cy="3867151"/>
        </p:xfrm>
        <a:graphic>
          <a:graphicData uri="http://schemas.openxmlformats.org/drawingml/2006/table">
            <a:tbl>
              <a:tblPr firstRow="1" bandRow="1">
                <a:tableStyleId>{5C22544A-7EE6-4342-B048-85BDC9FD1C3A}</a:tableStyleId>
              </a:tblPr>
              <a:tblGrid>
                <a:gridCol w="414009">
                  <a:extLst>
                    <a:ext uri="{9D8B030D-6E8A-4147-A177-3AD203B41FA5}">
                      <a16:colId xmlns:a16="http://schemas.microsoft.com/office/drawing/2014/main" val="20001"/>
                    </a:ext>
                  </a:extLst>
                </a:gridCol>
              </a:tblGrid>
              <a:tr h="975446">
                <a:tc>
                  <a:txBody>
                    <a:bodyPr/>
                    <a:lstStyle/>
                    <a:p>
                      <a:pPr algn="ctr"/>
                      <a:r>
                        <a:rPr lang="sv-SE" sz="1200" b="0" i="0" u="none" dirty="0">
                          <a:solidFill>
                            <a:srgbClr val="262626"/>
                          </a:solidFill>
                          <a:latin typeface="arial"/>
                        </a:rPr>
                        <a:t>1</a:t>
                      </a:r>
                      <a:r>
                        <a:rPr sz="1200" b="0" i="0" u="none" dirty="0">
                          <a:solidFill>
                            <a:srgbClr val="262626"/>
                          </a:solidFill>
                          <a:latin typeface="arial"/>
                        </a:rPr>
                        <a:t>%</a:t>
                      </a: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602655">
                <a:tc>
                  <a:txBody>
                    <a:bodyPr/>
                    <a:lstStyle/>
                    <a:p>
                      <a:pPr algn="ctr"/>
                      <a:endParaRPr lang="sv-SE" sz="1200" b="0" i="0" u="none" dirty="0">
                        <a:solidFill>
                          <a:srgbClr val="262626"/>
                        </a:solidFill>
                        <a:latin typeface="arial"/>
                      </a:endParaRPr>
                    </a:p>
                    <a:p>
                      <a:pPr algn="ctr"/>
                      <a:r>
                        <a:rPr lang="sv-SE" sz="1200" b="0" i="0" u="none" dirty="0">
                          <a:solidFill>
                            <a:srgbClr val="262626"/>
                          </a:solidFill>
                          <a:latin typeface="arial"/>
                        </a:rPr>
                        <a:t>2</a:t>
                      </a:r>
                      <a:r>
                        <a:rPr sz="1200" b="0" i="0" u="none" dirty="0">
                          <a:solidFill>
                            <a:srgbClr val="262626"/>
                          </a:solidFill>
                          <a:latin typeface="arial"/>
                        </a:rPr>
                        <a:t>%</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1289050">
                <a:tc>
                  <a:txBody>
                    <a:bodyPr/>
                    <a:lstStyle/>
                    <a:p>
                      <a:pPr algn="ctr"/>
                      <a:r>
                        <a:rPr lang="sv-SE" sz="1200" b="0" i="0" u="none" dirty="0">
                          <a:solidFill>
                            <a:srgbClr val="262626"/>
                          </a:solidFill>
                          <a:latin typeface="arial"/>
                        </a:rPr>
                        <a:t>8</a:t>
                      </a:r>
                      <a:r>
                        <a:rPr sz="1200" b="0" i="0" u="none" dirty="0">
                          <a:solidFill>
                            <a:srgbClr val="262626"/>
                          </a:solidFill>
                          <a:latin typeface="arial"/>
                        </a:rPr>
                        <a:t>%</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bl>
          </a:graphicData>
        </a:graphic>
      </p:graphicFrame>
      <p:sp>
        <p:nvSpPr>
          <p:cNvPr id="17" name="New shape">
            <a:extLst>
              <a:ext uri="{FF2B5EF4-FFF2-40B4-BE49-F238E27FC236}">
                <a16:creationId xmlns:a16="http://schemas.microsoft.com/office/drawing/2014/main" id="{D9EA61FB-4F1D-8BB3-5105-12670F18BDF2}"/>
              </a:ext>
            </a:extLst>
          </p:cNvPr>
          <p:cNvSpPr/>
          <p:nvPr/>
        </p:nvSpPr>
        <p:spPr>
          <a:xfrm>
            <a:off x="10708017" y="985662"/>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lang="sv-SE" sz="1200" dirty="0">
                <a:solidFill>
                  <a:prstClr val="black"/>
                </a:solidFill>
                <a:latin typeface="arial"/>
              </a:rPr>
              <a:t>Vet ej</a:t>
            </a:r>
          </a:p>
        </p:txBody>
      </p:sp>
      <p:graphicFrame>
        <p:nvGraphicFramePr>
          <p:cNvPr id="18" name="New Table">
            <a:extLst>
              <a:ext uri="{FF2B5EF4-FFF2-40B4-BE49-F238E27FC236}">
                <a16:creationId xmlns:a16="http://schemas.microsoft.com/office/drawing/2014/main" id="{9951C164-BE1A-87F7-D617-31577648489E}"/>
              </a:ext>
            </a:extLst>
          </p:cNvPr>
          <p:cNvGraphicFramePr>
            <a:graphicFrameLocks noGrp="1"/>
          </p:cNvGraphicFramePr>
          <p:nvPr>
            <p:extLst>
              <p:ext uri="{D42A27DB-BD31-4B8C-83A1-F6EECF244321}">
                <p14:modId xmlns:p14="http://schemas.microsoft.com/office/powerpoint/2010/main" val="1976719033"/>
              </p:ext>
            </p:extLst>
          </p:nvPr>
        </p:nvGraphicFramePr>
        <p:xfrm>
          <a:off x="8632930" y="1514474"/>
          <a:ext cx="419100" cy="3867151"/>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975448">
                <a:tc>
                  <a:txBody>
                    <a:bodyPr/>
                    <a:lstStyle/>
                    <a:p>
                      <a:pPr algn="ctr"/>
                      <a:r>
                        <a:rPr lang="sv-SE" sz="1200" b="0" i="0" u="none" dirty="0">
                          <a:solidFill>
                            <a:srgbClr val="262626"/>
                          </a:solidFill>
                          <a:latin typeface="arial"/>
                        </a:rPr>
                        <a:t>4.7</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602653">
                <a:tc>
                  <a:txBody>
                    <a:bodyPr/>
                    <a:lstStyle/>
                    <a:p>
                      <a:pPr algn="ctr"/>
                      <a:endParaRPr lang="sv-SE" sz="1200" b="0" i="0" u="none" dirty="0">
                        <a:solidFill>
                          <a:srgbClr val="262626"/>
                        </a:solidFill>
                        <a:latin typeface="arial"/>
                      </a:endParaRPr>
                    </a:p>
                    <a:p>
                      <a:pPr algn="ctr"/>
                      <a:r>
                        <a:rPr sz="1200" b="0" i="0" u="none" dirty="0">
                          <a:solidFill>
                            <a:srgbClr val="262626"/>
                          </a:solidFill>
                          <a:latin typeface="arial"/>
                        </a:rPr>
                        <a:t>4.</a:t>
                      </a:r>
                      <a:r>
                        <a:rPr lang="sv-SE" sz="1200" b="0" i="0" u="none" dirty="0">
                          <a:solidFill>
                            <a:srgbClr val="262626"/>
                          </a:solidFill>
                          <a:latin typeface="arial"/>
                        </a:rPr>
                        <a:t>3</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1289050">
                <a:tc>
                  <a:txBody>
                    <a:bodyPr/>
                    <a:lstStyle/>
                    <a:p>
                      <a:pPr algn="ctr"/>
                      <a:r>
                        <a:rPr lang="sv-SE" sz="1200" b="0" i="0" u="none" dirty="0">
                          <a:solidFill>
                            <a:srgbClr val="262626"/>
                          </a:solidFill>
                          <a:latin typeface="arial"/>
                        </a:rPr>
                        <a:t>3,8</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bl>
          </a:graphicData>
        </a:graphic>
      </p:graphicFrame>
      <p:sp>
        <p:nvSpPr>
          <p:cNvPr id="19" name="New shape">
            <a:extLst>
              <a:ext uri="{FF2B5EF4-FFF2-40B4-BE49-F238E27FC236}">
                <a16:creationId xmlns:a16="http://schemas.microsoft.com/office/drawing/2014/main" id="{66292F43-391C-10B1-6F78-0E867D482B54}"/>
              </a:ext>
            </a:extLst>
          </p:cNvPr>
          <p:cNvSpPr/>
          <p:nvPr/>
        </p:nvSpPr>
        <p:spPr>
          <a:xfrm>
            <a:off x="8632930" y="912853"/>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sz="1200" dirty="0">
                <a:solidFill>
                  <a:srgbClr val="000000"/>
                </a:solidFill>
                <a:latin typeface="arial"/>
              </a:rPr>
              <a:t>Medel</a:t>
            </a:r>
          </a:p>
          <a:p>
            <a:pPr algn="ctr"/>
            <a:r>
              <a:rPr sz="1200" dirty="0">
                <a:solidFill>
                  <a:srgbClr val="000000"/>
                </a:solidFill>
                <a:latin typeface="arial"/>
              </a:rPr>
              <a:t>202</a:t>
            </a:r>
            <a:r>
              <a:rPr lang="sv-SE" sz="1200" dirty="0">
                <a:solidFill>
                  <a:srgbClr val="000000"/>
                </a:solidFill>
                <a:latin typeface="arial"/>
              </a:rPr>
              <a:t>6</a:t>
            </a:r>
            <a:endParaRPr sz="1200" dirty="0">
              <a:solidFill>
                <a:srgbClr val="000000"/>
              </a:solidFill>
              <a:latin typeface="arial"/>
            </a:endParaRPr>
          </a:p>
        </p:txBody>
      </p:sp>
    </p:spTree>
    <p:extLst>
      <p:ext uri="{BB962C8B-B14F-4D97-AF65-F5344CB8AC3E}">
        <p14:creationId xmlns:p14="http://schemas.microsoft.com/office/powerpoint/2010/main" val="566332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EAA51-1F6F-8A52-C5A3-D1A4F266CCC2}"/>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A55B8D27-B4CD-92A6-51FD-1ED660A9B167}"/>
              </a:ext>
            </a:extLst>
          </p:cNvPr>
          <p:cNvSpPr>
            <a:spLocks noGrp="1"/>
          </p:cNvSpPr>
          <p:nvPr>
            <p:ph type="title"/>
          </p:nvPr>
        </p:nvSpPr>
        <p:spPr/>
        <p:txBody>
          <a:bodyPr/>
          <a:lstStyle/>
          <a:p>
            <a:r>
              <a:rPr lang="sv-SE" dirty="0"/>
              <a:t>Jag deltar i min idrott…</a:t>
            </a:r>
          </a:p>
        </p:txBody>
      </p:sp>
      <p:sp>
        <p:nvSpPr>
          <p:cNvPr id="8" name="Platshållare för text 7">
            <a:extLst>
              <a:ext uri="{FF2B5EF4-FFF2-40B4-BE49-F238E27FC236}">
                <a16:creationId xmlns:a16="http://schemas.microsoft.com/office/drawing/2014/main" id="{D671E628-A1BD-8D5D-E4D6-21A10D63BD1E}"/>
              </a:ext>
            </a:extLst>
          </p:cNvPr>
          <p:cNvSpPr>
            <a:spLocks noGrp="1"/>
          </p:cNvSpPr>
          <p:nvPr>
            <p:ph type="body" sz="quarter" idx="20"/>
          </p:nvPr>
        </p:nvSpPr>
        <p:spPr/>
        <p:txBody>
          <a:bodyPr/>
          <a:lstStyle/>
          <a:p>
            <a:r>
              <a:rPr lang="sv-SE" sz="800" dirty="0">
                <a:solidFill>
                  <a:prstClr val="black"/>
                </a:solidFill>
                <a:latin typeface="arial"/>
              </a:rPr>
              <a:t>Bas 2026: Samtliga 354 respondenter</a:t>
            </a:r>
          </a:p>
          <a:p>
            <a:r>
              <a:rPr lang="sv-SE" sz="800" dirty="0">
                <a:solidFill>
                  <a:prstClr val="black"/>
                </a:solidFill>
                <a:latin typeface="arial"/>
              </a:rPr>
              <a:t>Bas 2025: Samtliga 235 respondenter</a:t>
            </a:r>
          </a:p>
          <a:p>
            <a:r>
              <a:rPr lang="sv-SE" sz="800" dirty="0">
                <a:solidFill>
                  <a:prstClr val="black"/>
                </a:solidFill>
                <a:latin typeface="arial"/>
              </a:rPr>
              <a:t>Bas 2024: Samtliga 256 respondenter</a:t>
            </a:r>
          </a:p>
          <a:p>
            <a:r>
              <a:rPr lang="sv-SE" sz="800" dirty="0">
                <a:solidFill>
                  <a:prstClr val="black"/>
                </a:solidFill>
                <a:latin typeface="arial"/>
              </a:rPr>
              <a:t>Bas 2023: Samtliga 204 respondenter</a:t>
            </a:r>
          </a:p>
        </p:txBody>
      </p:sp>
      <p:sp>
        <p:nvSpPr>
          <p:cNvPr id="4" name="Platshållare för bildnummer 3">
            <a:extLst>
              <a:ext uri="{FF2B5EF4-FFF2-40B4-BE49-F238E27FC236}">
                <a16:creationId xmlns:a16="http://schemas.microsoft.com/office/drawing/2014/main" id="{614993F9-8122-1575-526A-D5FCD846C8B0}"/>
              </a:ext>
            </a:extLst>
          </p:cNvPr>
          <p:cNvSpPr>
            <a:spLocks noGrp="1"/>
          </p:cNvSpPr>
          <p:nvPr>
            <p:ph type="sldNum" sz="quarter" idx="10"/>
          </p:nvPr>
        </p:nvSpPr>
        <p:spPr/>
        <p:txBody>
          <a:bodyPr/>
          <a:lstStyle/>
          <a:p>
            <a:fld id="{0F73819E-773B-4A43-88EE-FC0AC92ECDF9}" type="slidenum">
              <a:rPr lang="sv-SE" smtClean="0"/>
              <a:t>22</a:t>
            </a:fld>
            <a:endParaRPr lang="sv-SE"/>
          </a:p>
        </p:txBody>
      </p:sp>
      <p:graphicFrame>
        <p:nvGraphicFramePr>
          <p:cNvPr id="9" name="ChartObject">
            <a:extLst>
              <a:ext uri="{FF2B5EF4-FFF2-40B4-BE49-F238E27FC236}">
                <a16:creationId xmlns:a16="http://schemas.microsoft.com/office/drawing/2014/main" id="{46D921C1-5406-611D-CE61-E4D2FCEAD6D2}"/>
              </a:ext>
            </a:extLst>
          </p:cNvPr>
          <p:cNvGraphicFramePr>
            <a:graphicFrameLocks noGrp="1"/>
          </p:cNvGraphicFramePr>
          <p:nvPr>
            <p:ph sz="quarter" idx="21"/>
            <p:extLst>
              <p:ext uri="{D42A27DB-BD31-4B8C-83A1-F6EECF244321}">
                <p14:modId xmlns:p14="http://schemas.microsoft.com/office/powerpoint/2010/main" val="1114155422"/>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New Table">
            <a:extLst>
              <a:ext uri="{FF2B5EF4-FFF2-40B4-BE49-F238E27FC236}">
                <a16:creationId xmlns:a16="http://schemas.microsoft.com/office/drawing/2014/main" id="{5AAD3C80-4CF8-ED50-282F-04CC2D64CA7B}"/>
              </a:ext>
            </a:extLst>
          </p:cNvPr>
          <p:cNvGraphicFramePr>
            <a:graphicFrameLocks noGrp="1"/>
          </p:cNvGraphicFramePr>
          <p:nvPr>
            <p:extLst>
              <p:ext uri="{D42A27DB-BD31-4B8C-83A1-F6EECF244321}">
                <p14:modId xmlns:p14="http://schemas.microsoft.com/office/powerpoint/2010/main" val="2082106114"/>
              </p:ext>
            </p:extLst>
          </p:nvPr>
        </p:nvGraphicFramePr>
        <p:xfrm>
          <a:off x="9204430" y="1514473"/>
          <a:ext cx="419100" cy="3867151"/>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975446">
                <a:tc>
                  <a:txBody>
                    <a:bodyPr/>
                    <a:lstStyle/>
                    <a:p>
                      <a:pPr algn="ctr"/>
                      <a:r>
                        <a:rPr lang="sv-SE" sz="1200" b="0" i="0" u="none" dirty="0">
                          <a:solidFill>
                            <a:srgbClr val="262626"/>
                          </a:solidFill>
                          <a:latin typeface="arial"/>
                        </a:rPr>
                        <a:t>93%</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602655">
                <a:tc>
                  <a:txBody>
                    <a:bodyPr/>
                    <a:lstStyle/>
                    <a:p>
                      <a:pPr algn="ctr"/>
                      <a:endParaRPr lang="sv-SE" sz="1200" b="0" i="0" u="none" dirty="0">
                        <a:solidFill>
                          <a:srgbClr val="262626"/>
                        </a:solidFill>
                        <a:latin typeface="arial"/>
                      </a:endParaRPr>
                    </a:p>
                    <a:p>
                      <a:pPr algn="ctr"/>
                      <a:r>
                        <a:rPr lang="sv-SE" sz="1200" b="0" i="0" u="none" dirty="0">
                          <a:solidFill>
                            <a:srgbClr val="262626"/>
                          </a:solidFill>
                          <a:latin typeface="arial"/>
                        </a:rPr>
                        <a:t>78%</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1289050">
                <a:tc>
                  <a:txBody>
                    <a:bodyPr/>
                    <a:lstStyle/>
                    <a:p>
                      <a:pPr algn="ctr"/>
                      <a:r>
                        <a:rPr lang="sv-SE" sz="1200" b="0" i="0" u="none" dirty="0">
                          <a:solidFill>
                            <a:srgbClr val="262626"/>
                          </a:solidFill>
                          <a:latin typeface="arial"/>
                        </a:rPr>
                        <a:t>78%</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bl>
          </a:graphicData>
        </a:graphic>
      </p:graphicFrame>
      <p:sp>
        <p:nvSpPr>
          <p:cNvPr id="11" name="New shape">
            <a:extLst>
              <a:ext uri="{FF2B5EF4-FFF2-40B4-BE49-F238E27FC236}">
                <a16:creationId xmlns:a16="http://schemas.microsoft.com/office/drawing/2014/main" id="{AECF9A61-25C5-37DD-6EA1-38BF11BE95F0}"/>
              </a:ext>
            </a:extLst>
          </p:cNvPr>
          <p:cNvSpPr/>
          <p:nvPr/>
        </p:nvSpPr>
        <p:spPr>
          <a:xfrm>
            <a:off x="9210728" y="917603"/>
            <a:ext cx="51435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lang="sv-SE" sz="1200" dirty="0">
                <a:solidFill>
                  <a:srgbClr val="000000"/>
                </a:solidFill>
                <a:latin typeface="arial"/>
              </a:rPr>
              <a:t>% (1-2)</a:t>
            </a:r>
          </a:p>
          <a:p>
            <a:pPr algn="ctr"/>
            <a:r>
              <a:rPr lang="sv-SE" sz="1200" dirty="0">
                <a:solidFill>
                  <a:srgbClr val="000000"/>
                </a:solidFill>
                <a:latin typeface="arial"/>
              </a:rPr>
              <a:t>2024</a:t>
            </a:r>
            <a:endParaRPr sz="1200" dirty="0">
              <a:solidFill>
                <a:srgbClr val="000000"/>
              </a:solidFill>
              <a:latin typeface="arial"/>
            </a:endParaRPr>
          </a:p>
        </p:txBody>
      </p:sp>
      <p:graphicFrame>
        <p:nvGraphicFramePr>
          <p:cNvPr id="12" name="New Table">
            <a:extLst>
              <a:ext uri="{FF2B5EF4-FFF2-40B4-BE49-F238E27FC236}">
                <a16:creationId xmlns:a16="http://schemas.microsoft.com/office/drawing/2014/main" id="{9BAE40C5-803E-0D10-AFC5-D1D95D470648}"/>
              </a:ext>
            </a:extLst>
          </p:cNvPr>
          <p:cNvGraphicFramePr>
            <a:graphicFrameLocks noGrp="1"/>
          </p:cNvGraphicFramePr>
          <p:nvPr>
            <p:extLst>
              <p:ext uri="{D42A27DB-BD31-4B8C-83A1-F6EECF244321}">
                <p14:modId xmlns:p14="http://schemas.microsoft.com/office/powerpoint/2010/main" val="135840253"/>
              </p:ext>
            </p:extLst>
          </p:nvPr>
        </p:nvGraphicFramePr>
        <p:xfrm>
          <a:off x="9817101" y="1514472"/>
          <a:ext cx="419100" cy="3867151"/>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975448">
                <a:tc>
                  <a:txBody>
                    <a:bodyPr/>
                    <a:lstStyle/>
                    <a:p>
                      <a:pPr algn="ctr"/>
                      <a:r>
                        <a:rPr lang="sv-SE" sz="1200" b="0" i="0" u="none" dirty="0">
                          <a:solidFill>
                            <a:srgbClr val="262626"/>
                          </a:solidFill>
                          <a:latin typeface="arial"/>
                        </a:rPr>
                        <a:t>92%</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602654">
                <a:tc>
                  <a:txBody>
                    <a:bodyPr/>
                    <a:lstStyle/>
                    <a:p>
                      <a:pPr algn="ctr"/>
                      <a:endParaRPr lang="sv-SE" sz="1200" b="0" i="0" u="none" dirty="0">
                        <a:solidFill>
                          <a:srgbClr val="262626"/>
                        </a:solidFill>
                        <a:latin typeface="arial"/>
                      </a:endParaRPr>
                    </a:p>
                    <a:p>
                      <a:pPr algn="ctr"/>
                      <a:r>
                        <a:rPr lang="sv-SE" sz="1200" b="0" i="0" u="none" dirty="0">
                          <a:solidFill>
                            <a:srgbClr val="262626"/>
                          </a:solidFill>
                          <a:latin typeface="arial"/>
                        </a:rPr>
                        <a:t>74%</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1289049">
                <a:tc>
                  <a:txBody>
                    <a:bodyPr/>
                    <a:lstStyle/>
                    <a:p>
                      <a:pPr algn="ctr"/>
                      <a:r>
                        <a:rPr lang="sv-SE" sz="1200" b="0" i="0" u="none" dirty="0">
                          <a:solidFill>
                            <a:srgbClr val="262626"/>
                          </a:solidFill>
                          <a:latin typeface="arial"/>
                        </a:rPr>
                        <a:t>79%</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bl>
          </a:graphicData>
        </a:graphic>
      </p:graphicFrame>
      <p:sp>
        <p:nvSpPr>
          <p:cNvPr id="13" name="New shape">
            <a:extLst>
              <a:ext uri="{FF2B5EF4-FFF2-40B4-BE49-F238E27FC236}">
                <a16:creationId xmlns:a16="http://schemas.microsoft.com/office/drawing/2014/main" id="{E0E4B92B-5C6F-BD2D-F525-6558A8137566}"/>
              </a:ext>
            </a:extLst>
          </p:cNvPr>
          <p:cNvSpPr/>
          <p:nvPr/>
        </p:nvSpPr>
        <p:spPr>
          <a:xfrm>
            <a:off x="9817101" y="917603"/>
            <a:ext cx="51435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lang="sv-SE" sz="1200" dirty="0">
                <a:solidFill>
                  <a:srgbClr val="000000"/>
                </a:solidFill>
                <a:latin typeface="arial"/>
              </a:rPr>
              <a:t>% (1-2)</a:t>
            </a:r>
          </a:p>
          <a:p>
            <a:pPr algn="ctr"/>
            <a:r>
              <a:rPr lang="sv-SE" sz="1200" dirty="0">
                <a:solidFill>
                  <a:srgbClr val="000000"/>
                </a:solidFill>
                <a:latin typeface="arial"/>
              </a:rPr>
              <a:t>2023</a:t>
            </a:r>
            <a:endParaRPr sz="1200" dirty="0">
              <a:solidFill>
                <a:srgbClr val="000000"/>
              </a:solidFill>
              <a:latin typeface="arial"/>
            </a:endParaRPr>
          </a:p>
        </p:txBody>
      </p:sp>
      <p:graphicFrame>
        <p:nvGraphicFramePr>
          <p:cNvPr id="14" name="New Table">
            <a:extLst>
              <a:ext uri="{FF2B5EF4-FFF2-40B4-BE49-F238E27FC236}">
                <a16:creationId xmlns:a16="http://schemas.microsoft.com/office/drawing/2014/main" id="{98797212-C34F-4949-6728-19CF35B33306}"/>
              </a:ext>
            </a:extLst>
          </p:cNvPr>
          <p:cNvGraphicFramePr>
            <a:graphicFrameLocks noGrp="1"/>
          </p:cNvGraphicFramePr>
          <p:nvPr>
            <p:extLst>
              <p:ext uri="{D42A27DB-BD31-4B8C-83A1-F6EECF244321}">
                <p14:modId xmlns:p14="http://schemas.microsoft.com/office/powerpoint/2010/main" val="2610933792"/>
              </p:ext>
            </p:extLst>
          </p:nvPr>
        </p:nvGraphicFramePr>
        <p:xfrm>
          <a:off x="10426701" y="1514472"/>
          <a:ext cx="419100" cy="3867152"/>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975448">
                <a:tc>
                  <a:txBody>
                    <a:bodyPr/>
                    <a:lstStyle/>
                    <a:p>
                      <a:pPr algn="ctr"/>
                      <a:r>
                        <a:rPr lang="sv-SE" sz="1200" b="0" i="0" u="none" dirty="0">
                          <a:solidFill>
                            <a:srgbClr val="262626"/>
                          </a:solidFill>
                          <a:latin typeface="arial"/>
                        </a:rPr>
                        <a:t>3%</a:t>
                      </a: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602654">
                <a:tc>
                  <a:txBody>
                    <a:bodyPr/>
                    <a:lstStyle/>
                    <a:p>
                      <a:pPr algn="ctr"/>
                      <a:endParaRPr lang="sv-SE" sz="1200" b="0" i="0" u="none" dirty="0">
                        <a:solidFill>
                          <a:srgbClr val="262626"/>
                        </a:solidFill>
                        <a:latin typeface="arial"/>
                      </a:endParaRPr>
                    </a:p>
                    <a:p>
                      <a:pPr algn="ctr"/>
                      <a:r>
                        <a:rPr lang="sv-SE" sz="1200" b="0" i="0" u="none" dirty="0">
                          <a:solidFill>
                            <a:srgbClr val="262626"/>
                          </a:solidFill>
                          <a:latin typeface="arial"/>
                        </a:rPr>
                        <a:t>6%</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1289050">
                <a:tc>
                  <a:txBody>
                    <a:bodyPr/>
                    <a:lstStyle/>
                    <a:p>
                      <a:pPr algn="ctr"/>
                      <a:r>
                        <a:rPr lang="sv-SE" sz="1200" b="0" i="0" u="none" dirty="0">
                          <a:solidFill>
                            <a:srgbClr val="262626"/>
                          </a:solidFill>
                          <a:latin typeface="arial"/>
                        </a:rPr>
                        <a:t>4%</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bl>
          </a:graphicData>
        </a:graphic>
      </p:graphicFrame>
      <p:sp>
        <p:nvSpPr>
          <p:cNvPr id="15" name="New shape">
            <a:extLst>
              <a:ext uri="{FF2B5EF4-FFF2-40B4-BE49-F238E27FC236}">
                <a16:creationId xmlns:a16="http://schemas.microsoft.com/office/drawing/2014/main" id="{9A974DAE-BF85-1F23-7A5E-03AF5343216C}"/>
              </a:ext>
            </a:extLst>
          </p:cNvPr>
          <p:cNvSpPr/>
          <p:nvPr/>
        </p:nvSpPr>
        <p:spPr>
          <a:xfrm>
            <a:off x="10426701" y="984278"/>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lang="sv-SE" sz="1200" dirty="0">
                <a:solidFill>
                  <a:srgbClr val="000000"/>
                </a:solidFill>
                <a:latin typeface="arial"/>
              </a:rPr>
              <a:t>Vet ej</a:t>
            </a:r>
            <a:endParaRPr sz="1200" dirty="0">
              <a:solidFill>
                <a:srgbClr val="000000"/>
              </a:solidFill>
              <a:latin typeface="arial"/>
            </a:endParaRPr>
          </a:p>
        </p:txBody>
      </p:sp>
      <p:graphicFrame>
        <p:nvGraphicFramePr>
          <p:cNvPr id="18" name="New Table">
            <a:extLst>
              <a:ext uri="{FF2B5EF4-FFF2-40B4-BE49-F238E27FC236}">
                <a16:creationId xmlns:a16="http://schemas.microsoft.com/office/drawing/2014/main" id="{9D5B6CF3-F495-58A5-879D-4377C51028E1}"/>
              </a:ext>
            </a:extLst>
          </p:cNvPr>
          <p:cNvGraphicFramePr>
            <a:graphicFrameLocks noGrp="1"/>
          </p:cNvGraphicFramePr>
          <p:nvPr>
            <p:extLst>
              <p:ext uri="{D42A27DB-BD31-4B8C-83A1-F6EECF244321}">
                <p14:modId xmlns:p14="http://schemas.microsoft.com/office/powerpoint/2010/main" val="1976189256"/>
              </p:ext>
            </p:extLst>
          </p:nvPr>
        </p:nvGraphicFramePr>
        <p:xfrm>
          <a:off x="8632930" y="1514474"/>
          <a:ext cx="419100" cy="3867151"/>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975448">
                <a:tc>
                  <a:txBody>
                    <a:bodyPr/>
                    <a:lstStyle/>
                    <a:p>
                      <a:pPr algn="ctr"/>
                      <a:r>
                        <a:rPr lang="sv-SE" sz="1200" b="0" i="0" u="none" dirty="0">
                          <a:solidFill>
                            <a:srgbClr val="262626"/>
                          </a:solidFill>
                          <a:latin typeface="arial"/>
                        </a:rPr>
                        <a:t>90%</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602653">
                <a:tc>
                  <a:txBody>
                    <a:bodyPr/>
                    <a:lstStyle/>
                    <a:p>
                      <a:pPr algn="ctr"/>
                      <a:endParaRPr lang="sv-SE" sz="1200" b="0" i="0" u="none" dirty="0">
                        <a:solidFill>
                          <a:srgbClr val="262626"/>
                        </a:solidFill>
                        <a:latin typeface="arial"/>
                      </a:endParaRPr>
                    </a:p>
                    <a:p>
                      <a:pPr algn="ctr"/>
                      <a:r>
                        <a:rPr lang="sv-SE" sz="1200" b="0" i="0" u="none" dirty="0">
                          <a:solidFill>
                            <a:srgbClr val="262626"/>
                          </a:solidFill>
                          <a:latin typeface="arial"/>
                        </a:rPr>
                        <a:t>82%</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1289050">
                <a:tc>
                  <a:txBody>
                    <a:bodyPr/>
                    <a:lstStyle/>
                    <a:p>
                      <a:pPr algn="ctr"/>
                      <a:r>
                        <a:rPr lang="sv-SE" sz="1200" b="0" i="0" u="none" dirty="0">
                          <a:solidFill>
                            <a:srgbClr val="262626"/>
                          </a:solidFill>
                          <a:latin typeface="arial"/>
                        </a:rPr>
                        <a:t>69%</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bl>
          </a:graphicData>
        </a:graphic>
      </p:graphicFrame>
      <p:sp>
        <p:nvSpPr>
          <p:cNvPr id="19" name="New shape">
            <a:extLst>
              <a:ext uri="{FF2B5EF4-FFF2-40B4-BE49-F238E27FC236}">
                <a16:creationId xmlns:a16="http://schemas.microsoft.com/office/drawing/2014/main" id="{628F1F76-2792-86D1-1BC6-7061C8D53B73}"/>
              </a:ext>
            </a:extLst>
          </p:cNvPr>
          <p:cNvSpPr/>
          <p:nvPr/>
        </p:nvSpPr>
        <p:spPr>
          <a:xfrm>
            <a:off x="8632930" y="912853"/>
            <a:ext cx="51435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lang="sv-SE" sz="1200" dirty="0">
                <a:solidFill>
                  <a:srgbClr val="000000"/>
                </a:solidFill>
                <a:latin typeface="arial"/>
              </a:rPr>
              <a:t>% (1-2)</a:t>
            </a:r>
            <a:endParaRPr sz="1200" dirty="0">
              <a:solidFill>
                <a:srgbClr val="000000"/>
              </a:solidFill>
              <a:latin typeface="arial"/>
            </a:endParaRPr>
          </a:p>
          <a:p>
            <a:pPr algn="ctr"/>
            <a:r>
              <a:rPr sz="1200" dirty="0">
                <a:solidFill>
                  <a:srgbClr val="000000"/>
                </a:solidFill>
                <a:latin typeface="arial"/>
              </a:rPr>
              <a:t>202</a:t>
            </a:r>
            <a:r>
              <a:rPr lang="sv-SE" sz="1200" dirty="0">
                <a:solidFill>
                  <a:srgbClr val="000000"/>
                </a:solidFill>
                <a:latin typeface="arial"/>
              </a:rPr>
              <a:t>5</a:t>
            </a:r>
            <a:endParaRPr sz="1200" dirty="0">
              <a:solidFill>
                <a:srgbClr val="000000"/>
              </a:solidFill>
              <a:latin typeface="arial"/>
            </a:endParaRPr>
          </a:p>
        </p:txBody>
      </p:sp>
    </p:spTree>
    <p:extLst>
      <p:ext uri="{BB962C8B-B14F-4D97-AF65-F5344CB8AC3E}">
        <p14:creationId xmlns:p14="http://schemas.microsoft.com/office/powerpoint/2010/main" val="849764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8E7DF-8360-A473-5436-8808E6EEF007}"/>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04B2C1B6-E512-ABBA-4627-6E610AEE194A}"/>
              </a:ext>
            </a:extLst>
          </p:cNvPr>
          <p:cNvSpPr>
            <a:spLocks noGrp="1"/>
          </p:cNvSpPr>
          <p:nvPr>
            <p:ph type="title"/>
          </p:nvPr>
        </p:nvSpPr>
        <p:spPr/>
        <p:txBody>
          <a:bodyPr/>
          <a:lstStyle/>
          <a:p>
            <a:r>
              <a:rPr lang="sv-SE" dirty="0"/>
              <a:t>I min träningsgrupp</a:t>
            </a:r>
          </a:p>
        </p:txBody>
      </p:sp>
      <p:sp>
        <p:nvSpPr>
          <p:cNvPr id="8" name="Platshållare för text 7">
            <a:extLst>
              <a:ext uri="{FF2B5EF4-FFF2-40B4-BE49-F238E27FC236}">
                <a16:creationId xmlns:a16="http://schemas.microsoft.com/office/drawing/2014/main" id="{1D01BCB9-A7E2-A0D6-578D-4C4AD866D9A7}"/>
              </a:ext>
            </a:extLst>
          </p:cNvPr>
          <p:cNvSpPr>
            <a:spLocks noGrp="1"/>
          </p:cNvSpPr>
          <p:nvPr>
            <p:ph type="body" sz="quarter" idx="20"/>
          </p:nvPr>
        </p:nvSpPr>
        <p:spPr/>
        <p:txBody>
          <a:bodyPr/>
          <a:lstStyle/>
          <a:p>
            <a:r>
              <a:rPr lang="sv-SE" dirty="0">
                <a:solidFill>
                  <a:prstClr val="black"/>
                </a:solidFill>
                <a:latin typeface="arial"/>
              </a:rPr>
              <a:t>Bas 2026: Samtliga 354 respondenter</a:t>
            </a:r>
          </a:p>
          <a:p>
            <a:r>
              <a:rPr lang="sv-SE" dirty="0">
                <a:solidFill>
                  <a:prstClr val="black"/>
                </a:solidFill>
                <a:latin typeface="arial"/>
              </a:rPr>
              <a:t>Bas 2025: Samtliga 235 respondenter</a:t>
            </a:r>
          </a:p>
          <a:p>
            <a:r>
              <a:rPr lang="sv-SE" dirty="0">
                <a:solidFill>
                  <a:prstClr val="black"/>
                </a:solidFill>
                <a:latin typeface="arial"/>
              </a:rPr>
              <a:t>Bas 2024: Samtliga 256 respondenter</a:t>
            </a:r>
          </a:p>
          <a:p>
            <a:r>
              <a:rPr lang="sv-SE" dirty="0">
                <a:solidFill>
                  <a:prstClr val="black"/>
                </a:solidFill>
                <a:latin typeface="arial"/>
              </a:rPr>
              <a:t>Bas 2023: Samtliga 204 respondenter</a:t>
            </a:r>
          </a:p>
          <a:p>
            <a:endParaRPr lang="sv-SE" dirty="0"/>
          </a:p>
          <a:p>
            <a:r>
              <a:rPr lang="sv-SE" dirty="0"/>
              <a:t>* Ny fråga 2025</a:t>
            </a:r>
          </a:p>
        </p:txBody>
      </p:sp>
      <p:sp>
        <p:nvSpPr>
          <p:cNvPr id="4" name="Platshållare för bildnummer 3">
            <a:extLst>
              <a:ext uri="{FF2B5EF4-FFF2-40B4-BE49-F238E27FC236}">
                <a16:creationId xmlns:a16="http://schemas.microsoft.com/office/drawing/2014/main" id="{7B6F8B78-0E0A-762B-6897-914179BF34C8}"/>
              </a:ext>
            </a:extLst>
          </p:cNvPr>
          <p:cNvSpPr>
            <a:spLocks noGrp="1"/>
          </p:cNvSpPr>
          <p:nvPr>
            <p:ph type="sldNum" sz="quarter" idx="10"/>
          </p:nvPr>
        </p:nvSpPr>
        <p:spPr/>
        <p:txBody>
          <a:bodyPr/>
          <a:lstStyle/>
          <a:p>
            <a:fld id="{0F73819E-773B-4A43-88EE-FC0AC92ECDF9}" type="slidenum">
              <a:rPr lang="sv-SE" smtClean="0"/>
              <a:t>23</a:t>
            </a:fld>
            <a:endParaRPr lang="sv-SE"/>
          </a:p>
        </p:txBody>
      </p:sp>
      <p:graphicFrame>
        <p:nvGraphicFramePr>
          <p:cNvPr id="9" name="ChartObject">
            <a:extLst>
              <a:ext uri="{FF2B5EF4-FFF2-40B4-BE49-F238E27FC236}">
                <a16:creationId xmlns:a16="http://schemas.microsoft.com/office/drawing/2014/main" id="{6AB32F62-2CFC-E42A-B691-AD73578A04E8}"/>
              </a:ext>
            </a:extLst>
          </p:cNvPr>
          <p:cNvGraphicFramePr>
            <a:graphicFrameLocks noGrp="1"/>
          </p:cNvGraphicFramePr>
          <p:nvPr>
            <p:ph sz="quarter" idx="21"/>
            <p:extLst>
              <p:ext uri="{D42A27DB-BD31-4B8C-83A1-F6EECF244321}">
                <p14:modId xmlns:p14="http://schemas.microsoft.com/office/powerpoint/2010/main" val="3051139906"/>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New Table">
            <a:extLst>
              <a:ext uri="{FF2B5EF4-FFF2-40B4-BE49-F238E27FC236}">
                <a16:creationId xmlns:a16="http://schemas.microsoft.com/office/drawing/2014/main" id="{FD584BB1-D60F-197C-623A-814761766B9F}"/>
              </a:ext>
            </a:extLst>
          </p:cNvPr>
          <p:cNvGraphicFramePr>
            <a:graphicFrameLocks noGrp="1"/>
          </p:cNvGraphicFramePr>
          <p:nvPr>
            <p:extLst>
              <p:ext uri="{D42A27DB-BD31-4B8C-83A1-F6EECF244321}">
                <p14:modId xmlns:p14="http://schemas.microsoft.com/office/powerpoint/2010/main" val="1828202695"/>
              </p:ext>
            </p:extLst>
          </p:nvPr>
        </p:nvGraphicFramePr>
        <p:xfrm>
          <a:off x="9147280" y="1438271"/>
          <a:ext cx="419100" cy="4010027"/>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606892">
                <a:tc>
                  <a:txBody>
                    <a:bodyPr/>
                    <a:lstStyle/>
                    <a:p>
                      <a:pPr algn="ctr"/>
                      <a:r>
                        <a:rPr sz="1200" b="0" i="0" u="none" dirty="0">
                          <a:solidFill>
                            <a:srgbClr val="262626"/>
                          </a:solidFill>
                          <a:latin typeface="arial"/>
                        </a:rPr>
                        <a:t>4.</a:t>
                      </a:r>
                      <a:r>
                        <a:rPr lang="sv-SE" sz="1200" b="0" i="0" u="none" dirty="0">
                          <a:solidFill>
                            <a:srgbClr val="262626"/>
                          </a:solidFill>
                          <a:latin typeface="arial"/>
                        </a:rPr>
                        <a:t>9</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997120">
                <a:tc>
                  <a:txBody>
                    <a:bodyPr/>
                    <a:lstStyle/>
                    <a:p>
                      <a:pPr algn="ctr"/>
                      <a:r>
                        <a:rPr sz="1200" b="0" i="0" u="none" dirty="0">
                          <a:solidFill>
                            <a:srgbClr val="262626"/>
                          </a:solidFill>
                          <a:latin typeface="arial"/>
                        </a:rPr>
                        <a:t>4.8</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802005">
                <a:tc>
                  <a:txBody>
                    <a:bodyPr/>
                    <a:lstStyle/>
                    <a:p>
                      <a:pPr algn="ctr"/>
                      <a:r>
                        <a:rPr sz="1200" b="0" i="0" u="none" dirty="0">
                          <a:solidFill>
                            <a:srgbClr val="262626"/>
                          </a:solidFill>
                          <a:latin typeface="arial"/>
                        </a:rPr>
                        <a:t>4.</a:t>
                      </a:r>
                      <a:r>
                        <a:rPr lang="sv-SE" sz="1200" b="0" i="0" u="none" dirty="0">
                          <a:solidFill>
                            <a:srgbClr val="262626"/>
                          </a:solidFill>
                          <a:latin typeface="arial"/>
                        </a:rPr>
                        <a:t>7</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r h="802005">
                <a:tc>
                  <a:txBody>
                    <a:bodyPr/>
                    <a:lstStyle/>
                    <a:p>
                      <a:pPr algn="ctr"/>
                      <a:r>
                        <a:rPr sz="1200" b="0" i="0" u="none" dirty="0">
                          <a:solidFill>
                            <a:srgbClr val="262626"/>
                          </a:solidFill>
                          <a:latin typeface="arial"/>
                        </a:rPr>
                        <a:t>4.</a:t>
                      </a:r>
                      <a:r>
                        <a:rPr lang="sv-SE" sz="1200" b="0" i="0" u="none" dirty="0">
                          <a:solidFill>
                            <a:srgbClr val="262626"/>
                          </a:solidFill>
                          <a:latin typeface="arial"/>
                        </a:rPr>
                        <a:t>5</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217128559"/>
                  </a:ext>
                </a:extLst>
              </a:tr>
              <a:tr h="802005">
                <a:tc>
                  <a:txBody>
                    <a:bodyPr/>
                    <a:lstStyle/>
                    <a:p>
                      <a:pPr algn="ctr"/>
                      <a:r>
                        <a:rPr lang="sv-SE" sz="1200" b="0" i="0" u="none" dirty="0">
                          <a:solidFill>
                            <a:srgbClr val="262626"/>
                          </a:solidFill>
                          <a:latin typeface="arial"/>
                        </a:rPr>
                        <a:t>3</a:t>
                      </a:r>
                      <a:r>
                        <a:rPr sz="1200" b="0" i="0" u="none" dirty="0">
                          <a:solidFill>
                            <a:srgbClr val="262626"/>
                          </a:solidFill>
                          <a:latin typeface="arial"/>
                        </a:rPr>
                        <a:t>.</a:t>
                      </a:r>
                      <a:r>
                        <a:rPr lang="sv-SE" sz="1200" b="0" i="0" u="none" dirty="0">
                          <a:solidFill>
                            <a:srgbClr val="262626"/>
                          </a:solidFill>
                          <a:latin typeface="arial"/>
                        </a:rPr>
                        <a:t>8</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389919934"/>
                  </a:ext>
                </a:extLst>
              </a:tr>
            </a:tbl>
          </a:graphicData>
        </a:graphic>
      </p:graphicFrame>
      <p:sp>
        <p:nvSpPr>
          <p:cNvPr id="11" name="New shape">
            <a:extLst>
              <a:ext uri="{FF2B5EF4-FFF2-40B4-BE49-F238E27FC236}">
                <a16:creationId xmlns:a16="http://schemas.microsoft.com/office/drawing/2014/main" id="{93F63B6C-E8B9-38A9-44A4-A0235CCB5887}"/>
              </a:ext>
            </a:extLst>
          </p:cNvPr>
          <p:cNvSpPr/>
          <p:nvPr/>
        </p:nvSpPr>
        <p:spPr>
          <a:xfrm>
            <a:off x="9153578" y="917603"/>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sz="1200" dirty="0">
                <a:solidFill>
                  <a:srgbClr val="000000"/>
                </a:solidFill>
                <a:latin typeface="arial"/>
              </a:rPr>
              <a:t>Medel</a:t>
            </a:r>
          </a:p>
          <a:p>
            <a:pPr algn="ctr"/>
            <a:r>
              <a:rPr sz="1200" dirty="0">
                <a:solidFill>
                  <a:srgbClr val="000000"/>
                </a:solidFill>
                <a:latin typeface="arial"/>
              </a:rPr>
              <a:t>202</a:t>
            </a:r>
            <a:r>
              <a:rPr lang="sv-SE" sz="1200" dirty="0">
                <a:solidFill>
                  <a:srgbClr val="000000"/>
                </a:solidFill>
                <a:latin typeface="arial"/>
              </a:rPr>
              <a:t>5</a:t>
            </a:r>
            <a:endParaRPr sz="1200" dirty="0">
              <a:solidFill>
                <a:srgbClr val="000000"/>
              </a:solidFill>
              <a:latin typeface="arial"/>
            </a:endParaRPr>
          </a:p>
        </p:txBody>
      </p:sp>
      <p:graphicFrame>
        <p:nvGraphicFramePr>
          <p:cNvPr id="12" name="New Table">
            <a:extLst>
              <a:ext uri="{FF2B5EF4-FFF2-40B4-BE49-F238E27FC236}">
                <a16:creationId xmlns:a16="http://schemas.microsoft.com/office/drawing/2014/main" id="{79B5B7BE-45DE-7A95-5370-BB769655E8FA}"/>
              </a:ext>
            </a:extLst>
          </p:cNvPr>
          <p:cNvGraphicFramePr>
            <a:graphicFrameLocks noGrp="1"/>
          </p:cNvGraphicFramePr>
          <p:nvPr>
            <p:extLst>
              <p:ext uri="{D42A27DB-BD31-4B8C-83A1-F6EECF244321}">
                <p14:modId xmlns:p14="http://schemas.microsoft.com/office/powerpoint/2010/main" val="3934581660"/>
              </p:ext>
            </p:extLst>
          </p:nvPr>
        </p:nvGraphicFramePr>
        <p:xfrm>
          <a:off x="9674226" y="1438271"/>
          <a:ext cx="419100" cy="4010028"/>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606893">
                <a:tc>
                  <a:txBody>
                    <a:bodyPr/>
                    <a:lstStyle/>
                    <a:p>
                      <a:pPr algn="ctr"/>
                      <a:r>
                        <a:rPr sz="1200" b="0" i="0" u="none" dirty="0">
                          <a:solidFill>
                            <a:srgbClr val="262626"/>
                          </a:solidFill>
                          <a:latin typeface="arial"/>
                        </a:rPr>
                        <a:t>4.</a:t>
                      </a:r>
                      <a:r>
                        <a:rPr lang="sv-SE" sz="1200" b="0" i="0" u="none" dirty="0">
                          <a:solidFill>
                            <a:srgbClr val="262626"/>
                          </a:solidFill>
                          <a:latin typeface="arial"/>
                        </a:rPr>
                        <a:t>9</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997120">
                <a:tc>
                  <a:txBody>
                    <a:bodyPr/>
                    <a:lstStyle/>
                    <a:p>
                      <a:pPr algn="ctr"/>
                      <a:r>
                        <a:rPr sz="1200" b="0" i="0" u="none" dirty="0">
                          <a:solidFill>
                            <a:srgbClr val="262626"/>
                          </a:solidFill>
                          <a:latin typeface="arial"/>
                        </a:rPr>
                        <a:t>4.8</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802005">
                <a:tc>
                  <a:txBody>
                    <a:bodyPr/>
                    <a:lstStyle/>
                    <a:p>
                      <a:pPr algn="ctr"/>
                      <a:r>
                        <a:rPr lang="sv-SE" sz="1200" b="0" i="0" u="none" dirty="0">
                          <a:solidFill>
                            <a:srgbClr val="262626"/>
                          </a:solidFill>
                          <a:latin typeface="arial"/>
                        </a:rPr>
                        <a:t>-</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r h="802005">
                <a:tc>
                  <a:txBody>
                    <a:bodyPr/>
                    <a:lstStyle/>
                    <a:p>
                      <a:pPr algn="ctr"/>
                      <a:r>
                        <a:rPr sz="1200" b="0" i="0" u="none" dirty="0">
                          <a:solidFill>
                            <a:srgbClr val="262626"/>
                          </a:solidFill>
                          <a:latin typeface="arial"/>
                        </a:rPr>
                        <a:t>4.</a:t>
                      </a:r>
                      <a:r>
                        <a:rPr lang="sv-SE" sz="1200" b="0" i="0" u="none" dirty="0">
                          <a:solidFill>
                            <a:srgbClr val="262626"/>
                          </a:solidFill>
                          <a:latin typeface="arial"/>
                        </a:rPr>
                        <a:t>6</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2551218307"/>
                  </a:ext>
                </a:extLst>
              </a:tr>
              <a:tr h="802005">
                <a:tc>
                  <a:txBody>
                    <a:bodyPr/>
                    <a:lstStyle/>
                    <a:p>
                      <a:pPr algn="ctr"/>
                      <a:r>
                        <a:rPr lang="sv-SE" sz="1200" b="0" i="0" u="none" dirty="0">
                          <a:solidFill>
                            <a:srgbClr val="262626"/>
                          </a:solidFill>
                          <a:latin typeface="arial"/>
                        </a:rPr>
                        <a:t>3.9</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623872234"/>
                  </a:ext>
                </a:extLst>
              </a:tr>
            </a:tbl>
          </a:graphicData>
        </a:graphic>
      </p:graphicFrame>
      <p:sp>
        <p:nvSpPr>
          <p:cNvPr id="13" name="New shape">
            <a:extLst>
              <a:ext uri="{FF2B5EF4-FFF2-40B4-BE49-F238E27FC236}">
                <a16:creationId xmlns:a16="http://schemas.microsoft.com/office/drawing/2014/main" id="{A85221F1-7F3E-373C-5AE3-6CB1D5A17005}"/>
              </a:ext>
            </a:extLst>
          </p:cNvPr>
          <p:cNvSpPr/>
          <p:nvPr/>
        </p:nvSpPr>
        <p:spPr>
          <a:xfrm>
            <a:off x="9674226" y="917603"/>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sz="1200" dirty="0">
                <a:solidFill>
                  <a:srgbClr val="000000"/>
                </a:solidFill>
                <a:latin typeface="arial"/>
              </a:rPr>
              <a:t>Medel</a:t>
            </a:r>
          </a:p>
          <a:p>
            <a:pPr algn="ctr"/>
            <a:r>
              <a:rPr sz="1200" dirty="0">
                <a:solidFill>
                  <a:srgbClr val="000000"/>
                </a:solidFill>
                <a:latin typeface="arial"/>
              </a:rPr>
              <a:t>202</a:t>
            </a:r>
            <a:r>
              <a:rPr lang="sv-SE" sz="1200" dirty="0">
                <a:solidFill>
                  <a:srgbClr val="000000"/>
                </a:solidFill>
                <a:latin typeface="arial"/>
              </a:rPr>
              <a:t>4</a:t>
            </a:r>
            <a:endParaRPr sz="1200" dirty="0">
              <a:solidFill>
                <a:srgbClr val="000000"/>
              </a:solidFill>
              <a:latin typeface="arial"/>
            </a:endParaRPr>
          </a:p>
        </p:txBody>
      </p:sp>
      <p:graphicFrame>
        <p:nvGraphicFramePr>
          <p:cNvPr id="14" name="New Table">
            <a:extLst>
              <a:ext uri="{FF2B5EF4-FFF2-40B4-BE49-F238E27FC236}">
                <a16:creationId xmlns:a16="http://schemas.microsoft.com/office/drawing/2014/main" id="{FD9DA229-9050-14AF-3120-71AE7667386B}"/>
              </a:ext>
            </a:extLst>
          </p:cNvPr>
          <p:cNvGraphicFramePr>
            <a:graphicFrameLocks noGrp="1"/>
          </p:cNvGraphicFramePr>
          <p:nvPr>
            <p:extLst>
              <p:ext uri="{D42A27DB-BD31-4B8C-83A1-F6EECF244321}">
                <p14:modId xmlns:p14="http://schemas.microsoft.com/office/powerpoint/2010/main" val="1273398552"/>
              </p:ext>
            </p:extLst>
          </p:nvPr>
        </p:nvGraphicFramePr>
        <p:xfrm>
          <a:off x="10188576" y="1438272"/>
          <a:ext cx="419100" cy="4010027"/>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606893">
                <a:tc>
                  <a:txBody>
                    <a:bodyPr/>
                    <a:lstStyle/>
                    <a:p>
                      <a:pPr algn="ctr"/>
                      <a:r>
                        <a:rPr lang="sv-SE" sz="1200" b="0" i="0" u="none" dirty="0">
                          <a:solidFill>
                            <a:srgbClr val="262626"/>
                          </a:solidFill>
                          <a:latin typeface="arial"/>
                        </a:rPr>
                        <a:t>4.8</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997119">
                <a:tc>
                  <a:txBody>
                    <a:bodyPr/>
                    <a:lstStyle/>
                    <a:p>
                      <a:pPr algn="ctr"/>
                      <a:r>
                        <a:rPr lang="sv-SE" sz="1200" b="0" i="0" u="none" dirty="0">
                          <a:solidFill>
                            <a:srgbClr val="262626"/>
                          </a:solidFill>
                          <a:latin typeface="arial"/>
                        </a:rPr>
                        <a:t>4.9</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802005">
                <a:tc>
                  <a:txBody>
                    <a:bodyPr/>
                    <a:lstStyle/>
                    <a:p>
                      <a:pPr algn="ctr"/>
                      <a:r>
                        <a:rPr lang="sv-SE" sz="1200" b="0" i="0" u="none" dirty="0">
                          <a:solidFill>
                            <a:srgbClr val="262626"/>
                          </a:solidFill>
                          <a:latin typeface="arial"/>
                        </a:rPr>
                        <a:t>-</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r h="802005">
                <a:tc>
                  <a:txBody>
                    <a:bodyPr/>
                    <a:lstStyle/>
                    <a:p>
                      <a:pPr algn="ctr"/>
                      <a:r>
                        <a:rPr sz="1200" b="0" i="0" u="none" dirty="0">
                          <a:solidFill>
                            <a:srgbClr val="262626"/>
                          </a:solidFill>
                          <a:latin typeface="arial"/>
                        </a:rPr>
                        <a:t>4.</a:t>
                      </a:r>
                      <a:r>
                        <a:rPr lang="sv-SE" sz="1200" b="0" i="0" u="none" dirty="0">
                          <a:solidFill>
                            <a:srgbClr val="262626"/>
                          </a:solidFill>
                          <a:latin typeface="arial"/>
                        </a:rPr>
                        <a:t>8</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2377658637"/>
                  </a:ext>
                </a:extLst>
              </a:tr>
              <a:tr h="802005">
                <a:tc>
                  <a:txBody>
                    <a:bodyPr/>
                    <a:lstStyle/>
                    <a:p>
                      <a:pPr algn="ctr"/>
                      <a:r>
                        <a:rPr lang="sv-SE" sz="1200" b="0" i="0" u="none" dirty="0">
                          <a:solidFill>
                            <a:srgbClr val="262626"/>
                          </a:solidFill>
                          <a:latin typeface="arial"/>
                        </a:rPr>
                        <a:t>4.0</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2906666437"/>
                  </a:ext>
                </a:extLst>
              </a:tr>
            </a:tbl>
          </a:graphicData>
        </a:graphic>
      </p:graphicFrame>
      <p:sp>
        <p:nvSpPr>
          <p:cNvPr id="15" name="New shape">
            <a:extLst>
              <a:ext uri="{FF2B5EF4-FFF2-40B4-BE49-F238E27FC236}">
                <a16:creationId xmlns:a16="http://schemas.microsoft.com/office/drawing/2014/main" id="{46BC9369-87AB-3992-BB6F-2A29C28C329B}"/>
              </a:ext>
            </a:extLst>
          </p:cNvPr>
          <p:cNvSpPr/>
          <p:nvPr/>
        </p:nvSpPr>
        <p:spPr>
          <a:xfrm>
            <a:off x="10188576" y="917603"/>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sz="1200" dirty="0">
                <a:solidFill>
                  <a:srgbClr val="000000"/>
                </a:solidFill>
                <a:latin typeface="arial"/>
              </a:rPr>
              <a:t>Medel</a:t>
            </a:r>
          </a:p>
          <a:p>
            <a:pPr algn="ctr"/>
            <a:r>
              <a:rPr sz="1200" dirty="0">
                <a:solidFill>
                  <a:srgbClr val="000000"/>
                </a:solidFill>
                <a:latin typeface="arial"/>
              </a:rPr>
              <a:t>202</a:t>
            </a:r>
            <a:r>
              <a:rPr lang="sv-SE" sz="1200" dirty="0">
                <a:solidFill>
                  <a:srgbClr val="000000"/>
                </a:solidFill>
                <a:latin typeface="arial"/>
              </a:rPr>
              <a:t>3</a:t>
            </a:r>
            <a:endParaRPr sz="1200" dirty="0">
              <a:solidFill>
                <a:srgbClr val="000000"/>
              </a:solidFill>
              <a:latin typeface="arial"/>
            </a:endParaRPr>
          </a:p>
        </p:txBody>
      </p:sp>
      <p:graphicFrame>
        <p:nvGraphicFramePr>
          <p:cNvPr id="16" name="New Table">
            <a:extLst>
              <a:ext uri="{FF2B5EF4-FFF2-40B4-BE49-F238E27FC236}">
                <a16:creationId xmlns:a16="http://schemas.microsoft.com/office/drawing/2014/main" id="{8F04E40C-2576-9A7F-D42C-DEBE32EAA054}"/>
              </a:ext>
            </a:extLst>
          </p:cNvPr>
          <p:cNvGraphicFramePr>
            <a:graphicFrameLocks noGrp="1"/>
          </p:cNvGraphicFramePr>
          <p:nvPr>
            <p:extLst>
              <p:ext uri="{D42A27DB-BD31-4B8C-83A1-F6EECF244321}">
                <p14:modId xmlns:p14="http://schemas.microsoft.com/office/powerpoint/2010/main" val="1953311323"/>
              </p:ext>
            </p:extLst>
          </p:nvPr>
        </p:nvGraphicFramePr>
        <p:xfrm>
          <a:off x="10704842" y="1438270"/>
          <a:ext cx="414009" cy="4010027"/>
        </p:xfrm>
        <a:graphic>
          <a:graphicData uri="http://schemas.openxmlformats.org/drawingml/2006/table">
            <a:tbl>
              <a:tblPr firstRow="1" bandRow="1">
                <a:tableStyleId>{5C22544A-7EE6-4342-B048-85BDC9FD1C3A}</a:tableStyleId>
              </a:tblPr>
              <a:tblGrid>
                <a:gridCol w="414009">
                  <a:extLst>
                    <a:ext uri="{9D8B030D-6E8A-4147-A177-3AD203B41FA5}">
                      <a16:colId xmlns:a16="http://schemas.microsoft.com/office/drawing/2014/main" val="20001"/>
                    </a:ext>
                  </a:extLst>
                </a:gridCol>
              </a:tblGrid>
              <a:tr h="606892">
                <a:tc>
                  <a:txBody>
                    <a:bodyPr/>
                    <a:lstStyle/>
                    <a:p>
                      <a:pPr algn="ctr"/>
                      <a:r>
                        <a:rPr lang="sv-SE" sz="1200" b="0" i="0" u="none" dirty="0">
                          <a:solidFill>
                            <a:srgbClr val="262626"/>
                          </a:solidFill>
                          <a:latin typeface="arial"/>
                        </a:rPr>
                        <a:t>2%</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997120">
                <a:tc>
                  <a:txBody>
                    <a:bodyPr/>
                    <a:lstStyle/>
                    <a:p>
                      <a:pPr algn="ctr"/>
                      <a:r>
                        <a:rPr lang="sv-SE" sz="1200" b="0" i="0" u="none" dirty="0">
                          <a:solidFill>
                            <a:srgbClr val="262626"/>
                          </a:solidFill>
                          <a:latin typeface="arial"/>
                        </a:rPr>
                        <a:t>3</a:t>
                      </a:r>
                      <a:r>
                        <a:rPr sz="1200" b="0" i="0" u="none" dirty="0">
                          <a:solidFill>
                            <a:srgbClr val="262626"/>
                          </a:solidFill>
                          <a:latin typeface="arial"/>
                        </a:rPr>
                        <a:t>%</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802005">
                <a:tc>
                  <a:txBody>
                    <a:bodyPr/>
                    <a:lstStyle/>
                    <a:p>
                      <a:pPr algn="ctr"/>
                      <a:r>
                        <a:rPr lang="sv-SE" sz="1200" b="0" i="0" u="none" dirty="0">
                          <a:solidFill>
                            <a:srgbClr val="262626"/>
                          </a:solidFill>
                          <a:latin typeface="arial"/>
                        </a:rPr>
                        <a:t>2%</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r h="802005">
                <a:tc>
                  <a:txBody>
                    <a:bodyPr/>
                    <a:lstStyle/>
                    <a:p>
                      <a:pPr algn="ctr"/>
                      <a:r>
                        <a:rPr lang="sv-SE" sz="1200" b="0" i="0" u="none" dirty="0">
                          <a:solidFill>
                            <a:srgbClr val="262626"/>
                          </a:solidFill>
                          <a:latin typeface="arial"/>
                        </a:rPr>
                        <a:t>1%</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2830735627"/>
                  </a:ext>
                </a:extLst>
              </a:tr>
              <a:tr h="802005">
                <a:tc>
                  <a:txBody>
                    <a:bodyPr/>
                    <a:lstStyle/>
                    <a:p>
                      <a:pPr algn="ctr"/>
                      <a:r>
                        <a:rPr lang="sv-SE" sz="1200" b="0" i="0" u="none" dirty="0">
                          <a:solidFill>
                            <a:srgbClr val="262626"/>
                          </a:solidFill>
                          <a:latin typeface="arial"/>
                        </a:rPr>
                        <a:t>5%</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68680284"/>
                  </a:ext>
                </a:extLst>
              </a:tr>
            </a:tbl>
          </a:graphicData>
        </a:graphic>
      </p:graphicFrame>
      <p:sp>
        <p:nvSpPr>
          <p:cNvPr id="17" name="New shape">
            <a:extLst>
              <a:ext uri="{FF2B5EF4-FFF2-40B4-BE49-F238E27FC236}">
                <a16:creationId xmlns:a16="http://schemas.microsoft.com/office/drawing/2014/main" id="{332D9B34-80C7-999A-F2A0-1343C811F230}"/>
              </a:ext>
            </a:extLst>
          </p:cNvPr>
          <p:cNvSpPr/>
          <p:nvPr/>
        </p:nvSpPr>
        <p:spPr>
          <a:xfrm>
            <a:off x="10708017" y="985662"/>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lang="sv-SE" sz="1200" dirty="0">
                <a:solidFill>
                  <a:prstClr val="black"/>
                </a:solidFill>
                <a:latin typeface="arial"/>
              </a:rPr>
              <a:t>Vet ej</a:t>
            </a:r>
          </a:p>
        </p:txBody>
      </p:sp>
      <p:graphicFrame>
        <p:nvGraphicFramePr>
          <p:cNvPr id="18" name="New Table">
            <a:extLst>
              <a:ext uri="{FF2B5EF4-FFF2-40B4-BE49-F238E27FC236}">
                <a16:creationId xmlns:a16="http://schemas.microsoft.com/office/drawing/2014/main" id="{5FCF3687-95B5-4174-6365-D0411548133D}"/>
              </a:ext>
            </a:extLst>
          </p:cNvPr>
          <p:cNvGraphicFramePr>
            <a:graphicFrameLocks noGrp="1"/>
          </p:cNvGraphicFramePr>
          <p:nvPr>
            <p:extLst>
              <p:ext uri="{D42A27DB-BD31-4B8C-83A1-F6EECF244321}">
                <p14:modId xmlns:p14="http://schemas.microsoft.com/office/powerpoint/2010/main" val="723106250"/>
              </p:ext>
            </p:extLst>
          </p:nvPr>
        </p:nvGraphicFramePr>
        <p:xfrm>
          <a:off x="8632930" y="1438272"/>
          <a:ext cx="419100" cy="4010027"/>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606893">
                <a:tc>
                  <a:txBody>
                    <a:bodyPr/>
                    <a:lstStyle/>
                    <a:p>
                      <a:pPr algn="ctr"/>
                      <a:r>
                        <a:rPr lang="sv-SE" sz="1200" b="0" i="0" u="none" dirty="0">
                          <a:solidFill>
                            <a:srgbClr val="262626"/>
                          </a:solidFill>
                          <a:latin typeface="arial"/>
                        </a:rPr>
                        <a:t>4.7</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997119">
                <a:tc>
                  <a:txBody>
                    <a:bodyPr/>
                    <a:lstStyle/>
                    <a:p>
                      <a:pPr algn="ctr"/>
                      <a:r>
                        <a:rPr sz="1200" b="0" i="0" u="none" dirty="0">
                          <a:solidFill>
                            <a:srgbClr val="262626"/>
                          </a:solidFill>
                          <a:latin typeface="arial"/>
                        </a:rPr>
                        <a:t>4.</a:t>
                      </a:r>
                      <a:r>
                        <a:rPr lang="sv-SE" sz="1200" b="0" i="0" u="none" dirty="0">
                          <a:solidFill>
                            <a:srgbClr val="262626"/>
                          </a:solidFill>
                          <a:latin typeface="arial"/>
                        </a:rPr>
                        <a:t>7</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802005">
                <a:tc>
                  <a:txBody>
                    <a:bodyPr/>
                    <a:lstStyle/>
                    <a:p>
                      <a:pPr algn="ctr"/>
                      <a:r>
                        <a:rPr lang="sv-SE" sz="1200" b="0" i="0" u="none" dirty="0">
                          <a:solidFill>
                            <a:srgbClr val="262626"/>
                          </a:solidFill>
                          <a:latin typeface="arial"/>
                        </a:rPr>
                        <a:t>4,5</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r h="802005">
                <a:tc>
                  <a:txBody>
                    <a:bodyPr/>
                    <a:lstStyle/>
                    <a:p>
                      <a:pPr algn="ctr"/>
                      <a:r>
                        <a:rPr lang="sv-SE" sz="1200" b="0" i="0" u="none" dirty="0">
                          <a:solidFill>
                            <a:srgbClr val="262626"/>
                          </a:solidFill>
                          <a:latin typeface="arial"/>
                        </a:rPr>
                        <a:t>4,4</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190694267"/>
                  </a:ext>
                </a:extLst>
              </a:tr>
              <a:tr h="802005">
                <a:tc>
                  <a:txBody>
                    <a:bodyPr/>
                    <a:lstStyle/>
                    <a:p>
                      <a:pPr algn="ctr"/>
                      <a:r>
                        <a:rPr lang="sv-SE" sz="1200" b="0" i="0" u="none" dirty="0">
                          <a:solidFill>
                            <a:srgbClr val="262626"/>
                          </a:solidFill>
                          <a:latin typeface="arial"/>
                        </a:rPr>
                        <a:t>3,8</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379774344"/>
                  </a:ext>
                </a:extLst>
              </a:tr>
            </a:tbl>
          </a:graphicData>
        </a:graphic>
      </p:graphicFrame>
      <p:sp>
        <p:nvSpPr>
          <p:cNvPr id="19" name="New shape">
            <a:extLst>
              <a:ext uri="{FF2B5EF4-FFF2-40B4-BE49-F238E27FC236}">
                <a16:creationId xmlns:a16="http://schemas.microsoft.com/office/drawing/2014/main" id="{FC776D9D-8E40-055B-EF58-5174C953B22A}"/>
              </a:ext>
            </a:extLst>
          </p:cNvPr>
          <p:cNvSpPr/>
          <p:nvPr/>
        </p:nvSpPr>
        <p:spPr>
          <a:xfrm>
            <a:off x="8632930" y="912853"/>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sz="1200" dirty="0">
                <a:solidFill>
                  <a:srgbClr val="000000"/>
                </a:solidFill>
                <a:latin typeface="arial"/>
              </a:rPr>
              <a:t>Medel</a:t>
            </a:r>
          </a:p>
          <a:p>
            <a:pPr algn="ctr"/>
            <a:r>
              <a:rPr sz="1200" dirty="0">
                <a:solidFill>
                  <a:srgbClr val="000000"/>
                </a:solidFill>
                <a:latin typeface="arial"/>
              </a:rPr>
              <a:t>202</a:t>
            </a:r>
            <a:r>
              <a:rPr lang="sv-SE" sz="1200" dirty="0">
                <a:solidFill>
                  <a:srgbClr val="000000"/>
                </a:solidFill>
                <a:latin typeface="arial"/>
              </a:rPr>
              <a:t>6</a:t>
            </a:r>
            <a:endParaRPr sz="1200" dirty="0">
              <a:solidFill>
                <a:srgbClr val="000000"/>
              </a:solidFill>
              <a:latin typeface="arial"/>
            </a:endParaRPr>
          </a:p>
        </p:txBody>
      </p:sp>
    </p:spTree>
    <p:extLst>
      <p:ext uri="{BB962C8B-B14F-4D97-AF65-F5344CB8AC3E}">
        <p14:creationId xmlns:p14="http://schemas.microsoft.com/office/powerpoint/2010/main" val="2475470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B0FAD-A60E-AB92-AA29-F77919107252}"/>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79D6E922-92A3-342F-1D9F-8155A7AF351B}"/>
              </a:ext>
            </a:extLst>
          </p:cNvPr>
          <p:cNvSpPr>
            <a:spLocks noGrp="1"/>
          </p:cNvSpPr>
          <p:nvPr>
            <p:ph type="title"/>
          </p:nvPr>
        </p:nvSpPr>
        <p:spPr/>
        <p:txBody>
          <a:bodyPr/>
          <a:lstStyle/>
          <a:p>
            <a:r>
              <a:rPr lang="sv-SE" dirty="0"/>
              <a:t>I min träningsgrupp</a:t>
            </a:r>
          </a:p>
        </p:txBody>
      </p:sp>
      <p:sp>
        <p:nvSpPr>
          <p:cNvPr id="8" name="Platshållare för text 7">
            <a:extLst>
              <a:ext uri="{FF2B5EF4-FFF2-40B4-BE49-F238E27FC236}">
                <a16:creationId xmlns:a16="http://schemas.microsoft.com/office/drawing/2014/main" id="{F74E10B7-650D-28D9-5181-5E76255E9B88}"/>
              </a:ext>
            </a:extLst>
          </p:cNvPr>
          <p:cNvSpPr>
            <a:spLocks noGrp="1"/>
          </p:cNvSpPr>
          <p:nvPr>
            <p:ph type="body" sz="quarter" idx="20"/>
          </p:nvPr>
        </p:nvSpPr>
        <p:spPr/>
        <p:txBody>
          <a:bodyPr/>
          <a:lstStyle/>
          <a:p>
            <a:r>
              <a:rPr lang="sv-SE" dirty="0">
                <a:solidFill>
                  <a:prstClr val="black"/>
                </a:solidFill>
                <a:latin typeface="arial"/>
              </a:rPr>
              <a:t>Bas 2026: Samtliga 354 respondenter</a:t>
            </a:r>
          </a:p>
          <a:p>
            <a:r>
              <a:rPr lang="sv-SE" dirty="0">
                <a:solidFill>
                  <a:prstClr val="black"/>
                </a:solidFill>
                <a:latin typeface="arial"/>
              </a:rPr>
              <a:t>Bas 2025: Samtliga 235 respondenter</a:t>
            </a:r>
          </a:p>
          <a:p>
            <a:r>
              <a:rPr lang="sv-SE" dirty="0">
                <a:solidFill>
                  <a:prstClr val="black"/>
                </a:solidFill>
                <a:latin typeface="arial"/>
              </a:rPr>
              <a:t>Bas 2024: Samtliga 256 respondenter</a:t>
            </a:r>
          </a:p>
          <a:p>
            <a:r>
              <a:rPr lang="sv-SE" dirty="0">
                <a:solidFill>
                  <a:prstClr val="black"/>
                </a:solidFill>
                <a:latin typeface="arial"/>
              </a:rPr>
              <a:t>Bas 2023: Samtliga 204 respondenter</a:t>
            </a:r>
          </a:p>
        </p:txBody>
      </p:sp>
      <p:sp>
        <p:nvSpPr>
          <p:cNvPr id="4" name="Platshållare för bildnummer 3">
            <a:extLst>
              <a:ext uri="{FF2B5EF4-FFF2-40B4-BE49-F238E27FC236}">
                <a16:creationId xmlns:a16="http://schemas.microsoft.com/office/drawing/2014/main" id="{B0ADA0DB-F447-BB96-9C16-88ACC157FE68}"/>
              </a:ext>
            </a:extLst>
          </p:cNvPr>
          <p:cNvSpPr>
            <a:spLocks noGrp="1"/>
          </p:cNvSpPr>
          <p:nvPr>
            <p:ph type="sldNum" sz="quarter" idx="10"/>
          </p:nvPr>
        </p:nvSpPr>
        <p:spPr/>
        <p:txBody>
          <a:bodyPr/>
          <a:lstStyle/>
          <a:p>
            <a:fld id="{0F73819E-773B-4A43-88EE-FC0AC92ECDF9}" type="slidenum">
              <a:rPr lang="sv-SE" smtClean="0"/>
              <a:t>24</a:t>
            </a:fld>
            <a:endParaRPr lang="sv-SE"/>
          </a:p>
        </p:txBody>
      </p:sp>
      <p:graphicFrame>
        <p:nvGraphicFramePr>
          <p:cNvPr id="9" name="ChartObject">
            <a:extLst>
              <a:ext uri="{FF2B5EF4-FFF2-40B4-BE49-F238E27FC236}">
                <a16:creationId xmlns:a16="http://schemas.microsoft.com/office/drawing/2014/main" id="{DAAC5373-C6BF-BCB9-BA39-F932420BD863}"/>
              </a:ext>
            </a:extLst>
          </p:cNvPr>
          <p:cNvGraphicFramePr>
            <a:graphicFrameLocks noGrp="1"/>
          </p:cNvGraphicFramePr>
          <p:nvPr>
            <p:ph sz="quarter" idx="21"/>
            <p:extLst>
              <p:ext uri="{D42A27DB-BD31-4B8C-83A1-F6EECF244321}">
                <p14:modId xmlns:p14="http://schemas.microsoft.com/office/powerpoint/2010/main" val="4024796678"/>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New Table">
            <a:extLst>
              <a:ext uri="{FF2B5EF4-FFF2-40B4-BE49-F238E27FC236}">
                <a16:creationId xmlns:a16="http://schemas.microsoft.com/office/drawing/2014/main" id="{181FCC24-C8A5-899D-A003-2227FF56C996}"/>
              </a:ext>
            </a:extLst>
          </p:cNvPr>
          <p:cNvGraphicFramePr>
            <a:graphicFrameLocks noGrp="1"/>
          </p:cNvGraphicFramePr>
          <p:nvPr>
            <p:extLst>
              <p:ext uri="{D42A27DB-BD31-4B8C-83A1-F6EECF244321}">
                <p14:modId xmlns:p14="http://schemas.microsoft.com/office/powerpoint/2010/main" val="2412301092"/>
              </p:ext>
            </p:extLst>
          </p:nvPr>
        </p:nvGraphicFramePr>
        <p:xfrm>
          <a:off x="9147280" y="1466850"/>
          <a:ext cx="419100" cy="3981448"/>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753207">
                <a:tc>
                  <a:txBody>
                    <a:bodyPr/>
                    <a:lstStyle/>
                    <a:p>
                      <a:pPr algn="ctr"/>
                      <a:r>
                        <a:rPr sz="1200" b="0" i="0" u="none" dirty="0">
                          <a:solidFill>
                            <a:srgbClr val="262626"/>
                          </a:solidFill>
                          <a:latin typeface="arial"/>
                        </a:rPr>
                        <a:t>4.8</a:t>
                      </a: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237517">
                <a:tc>
                  <a:txBody>
                    <a:bodyPr/>
                    <a:lstStyle/>
                    <a:p>
                      <a:pPr algn="ctr"/>
                      <a:r>
                        <a:rPr lang="sv-SE" sz="1200" b="0" i="0" u="none" dirty="0">
                          <a:solidFill>
                            <a:srgbClr val="262626"/>
                          </a:solidFill>
                          <a:latin typeface="arial"/>
                        </a:rPr>
                        <a:t>4.6</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995362">
                <a:tc>
                  <a:txBody>
                    <a:bodyPr/>
                    <a:lstStyle/>
                    <a:p>
                      <a:pPr algn="ctr"/>
                      <a:r>
                        <a:rPr sz="1200" b="0" i="0" u="none" dirty="0">
                          <a:solidFill>
                            <a:srgbClr val="262626"/>
                          </a:solidFill>
                          <a:latin typeface="arial"/>
                        </a:rPr>
                        <a:t>4.</a:t>
                      </a:r>
                      <a:r>
                        <a:rPr lang="sv-SE" sz="1200" b="0" i="0" u="none" dirty="0">
                          <a:solidFill>
                            <a:srgbClr val="262626"/>
                          </a:solidFill>
                          <a:latin typeface="arial"/>
                        </a:rPr>
                        <a:t>7</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r h="995362">
                <a:tc>
                  <a:txBody>
                    <a:bodyPr/>
                    <a:lstStyle/>
                    <a:p>
                      <a:pPr algn="ctr"/>
                      <a:r>
                        <a:rPr lang="sv-SE" sz="1200" b="0" i="0" u="none" dirty="0">
                          <a:solidFill>
                            <a:srgbClr val="262626"/>
                          </a:solidFill>
                          <a:latin typeface="arial"/>
                        </a:rPr>
                        <a:t>4.5</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mpd="sng">
                      <a:solidFill>
                        <a:srgbClr val="FFFFFF">
                          <a:alpha val="0"/>
                        </a:srgbClr>
                      </a:solidFill>
                      <a:prstDash val="solid"/>
                    </a:lnB>
                    <a:solidFill>
                      <a:srgbClr val="FFFFFF">
                        <a:alpha val="0"/>
                      </a:srgbClr>
                    </a:solidFill>
                  </a:tcPr>
                </a:tc>
                <a:extLst>
                  <a:ext uri="{0D108BD9-81ED-4DB2-BD59-A6C34878D82A}">
                    <a16:rowId xmlns:a16="http://schemas.microsoft.com/office/drawing/2014/main" val="10003"/>
                  </a:ext>
                </a:extLst>
              </a:tr>
            </a:tbl>
          </a:graphicData>
        </a:graphic>
      </p:graphicFrame>
      <p:sp>
        <p:nvSpPr>
          <p:cNvPr id="11" name="New shape">
            <a:extLst>
              <a:ext uri="{FF2B5EF4-FFF2-40B4-BE49-F238E27FC236}">
                <a16:creationId xmlns:a16="http://schemas.microsoft.com/office/drawing/2014/main" id="{3C555984-EE1D-D86F-65A3-DB1E56BEE24D}"/>
              </a:ext>
            </a:extLst>
          </p:cNvPr>
          <p:cNvSpPr/>
          <p:nvPr/>
        </p:nvSpPr>
        <p:spPr>
          <a:xfrm>
            <a:off x="9153578" y="917603"/>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sz="1200" dirty="0">
                <a:solidFill>
                  <a:srgbClr val="000000"/>
                </a:solidFill>
                <a:latin typeface="arial"/>
              </a:rPr>
              <a:t>Medel</a:t>
            </a:r>
          </a:p>
          <a:p>
            <a:pPr algn="ctr"/>
            <a:r>
              <a:rPr sz="1200" dirty="0">
                <a:solidFill>
                  <a:srgbClr val="000000"/>
                </a:solidFill>
                <a:latin typeface="arial"/>
              </a:rPr>
              <a:t>202</a:t>
            </a:r>
            <a:r>
              <a:rPr lang="sv-SE" sz="1200" dirty="0">
                <a:solidFill>
                  <a:srgbClr val="000000"/>
                </a:solidFill>
                <a:latin typeface="arial"/>
              </a:rPr>
              <a:t>5</a:t>
            </a:r>
            <a:endParaRPr sz="1200" dirty="0">
              <a:solidFill>
                <a:srgbClr val="000000"/>
              </a:solidFill>
              <a:latin typeface="arial"/>
            </a:endParaRPr>
          </a:p>
        </p:txBody>
      </p:sp>
      <p:graphicFrame>
        <p:nvGraphicFramePr>
          <p:cNvPr id="12" name="New Table">
            <a:extLst>
              <a:ext uri="{FF2B5EF4-FFF2-40B4-BE49-F238E27FC236}">
                <a16:creationId xmlns:a16="http://schemas.microsoft.com/office/drawing/2014/main" id="{A75029A4-6E95-C76A-E340-D7F481392C6A}"/>
              </a:ext>
            </a:extLst>
          </p:cNvPr>
          <p:cNvGraphicFramePr>
            <a:graphicFrameLocks noGrp="1"/>
          </p:cNvGraphicFramePr>
          <p:nvPr>
            <p:extLst>
              <p:ext uri="{D42A27DB-BD31-4B8C-83A1-F6EECF244321}">
                <p14:modId xmlns:p14="http://schemas.microsoft.com/office/powerpoint/2010/main" val="417549495"/>
              </p:ext>
            </p:extLst>
          </p:nvPr>
        </p:nvGraphicFramePr>
        <p:xfrm>
          <a:off x="9674226" y="1466850"/>
          <a:ext cx="419100" cy="3981447"/>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753209">
                <a:tc>
                  <a:txBody>
                    <a:bodyPr/>
                    <a:lstStyle/>
                    <a:p>
                      <a:pPr algn="ctr"/>
                      <a:r>
                        <a:rPr sz="1200" b="0" i="0" u="none" dirty="0">
                          <a:solidFill>
                            <a:srgbClr val="262626"/>
                          </a:solidFill>
                          <a:latin typeface="arial"/>
                        </a:rPr>
                        <a:t>4.8</a:t>
                      </a: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237516">
                <a:tc>
                  <a:txBody>
                    <a:bodyPr/>
                    <a:lstStyle/>
                    <a:p>
                      <a:pPr algn="ctr"/>
                      <a:r>
                        <a:rPr sz="1200" b="0" i="0" u="none" dirty="0">
                          <a:solidFill>
                            <a:srgbClr val="262626"/>
                          </a:solidFill>
                          <a:latin typeface="arial"/>
                        </a:rPr>
                        <a:t>4.8</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995361">
                <a:tc>
                  <a:txBody>
                    <a:bodyPr/>
                    <a:lstStyle/>
                    <a:p>
                      <a:pPr algn="ctr"/>
                      <a:r>
                        <a:rPr sz="1200" b="0" i="0" u="none" dirty="0">
                          <a:solidFill>
                            <a:srgbClr val="262626"/>
                          </a:solidFill>
                          <a:latin typeface="arial"/>
                        </a:rPr>
                        <a:t>4.</a:t>
                      </a:r>
                      <a:r>
                        <a:rPr lang="sv-SE" sz="1200" b="0" i="0" u="none" dirty="0">
                          <a:solidFill>
                            <a:srgbClr val="262626"/>
                          </a:solidFill>
                          <a:latin typeface="arial"/>
                        </a:rPr>
                        <a:t>8</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r h="995361">
                <a:tc>
                  <a:txBody>
                    <a:bodyPr/>
                    <a:lstStyle/>
                    <a:p>
                      <a:pPr algn="ctr"/>
                      <a:r>
                        <a:rPr lang="sv-SE" sz="1200" b="0" i="0" u="none" dirty="0">
                          <a:solidFill>
                            <a:srgbClr val="262626"/>
                          </a:solidFill>
                          <a:latin typeface="arial"/>
                        </a:rPr>
                        <a:t>4.5</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mpd="sng">
                      <a:solidFill>
                        <a:srgbClr val="FFFFFF">
                          <a:alpha val="0"/>
                        </a:srgbClr>
                      </a:solidFill>
                      <a:prstDash val="solid"/>
                    </a:lnB>
                    <a:solidFill>
                      <a:srgbClr val="FFFFFF">
                        <a:alpha val="0"/>
                      </a:srgbClr>
                    </a:solidFill>
                  </a:tcPr>
                </a:tc>
                <a:extLst>
                  <a:ext uri="{0D108BD9-81ED-4DB2-BD59-A6C34878D82A}">
                    <a16:rowId xmlns:a16="http://schemas.microsoft.com/office/drawing/2014/main" val="10003"/>
                  </a:ext>
                </a:extLst>
              </a:tr>
            </a:tbl>
          </a:graphicData>
        </a:graphic>
      </p:graphicFrame>
      <p:sp>
        <p:nvSpPr>
          <p:cNvPr id="13" name="New shape">
            <a:extLst>
              <a:ext uri="{FF2B5EF4-FFF2-40B4-BE49-F238E27FC236}">
                <a16:creationId xmlns:a16="http://schemas.microsoft.com/office/drawing/2014/main" id="{05429497-32A6-7F47-8EDE-6CF9F63D2B02}"/>
              </a:ext>
            </a:extLst>
          </p:cNvPr>
          <p:cNvSpPr/>
          <p:nvPr/>
        </p:nvSpPr>
        <p:spPr>
          <a:xfrm>
            <a:off x="9674226" y="917603"/>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sz="1200" dirty="0">
                <a:solidFill>
                  <a:srgbClr val="000000"/>
                </a:solidFill>
                <a:latin typeface="arial"/>
              </a:rPr>
              <a:t>Medel</a:t>
            </a:r>
          </a:p>
          <a:p>
            <a:pPr algn="ctr"/>
            <a:r>
              <a:rPr sz="1200" dirty="0">
                <a:solidFill>
                  <a:srgbClr val="000000"/>
                </a:solidFill>
                <a:latin typeface="arial"/>
              </a:rPr>
              <a:t>202</a:t>
            </a:r>
            <a:r>
              <a:rPr lang="sv-SE" sz="1200" dirty="0">
                <a:solidFill>
                  <a:srgbClr val="000000"/>
                </a:solidFill>
                <a:latin typeface="arial"/>
              </a:rPr>
              <a:t>4</a:t>
            </a:r>
            <a:endParaRPr sz="1200" dirty="0">
              <a:solidFill>
                <a:srgbClr val="000000"/>
              </a:solidFill>
              <a:latin typeface="arial"/>
            </a:endParaRPr>
          </a:p>
        </p:txBody>
      </p:sp>
      <p:graphicFrame>
        <p:nvGraphicFramePr>
          <p:cNvPr id="14" name="New Table">
            <a:extLst>
              <a:ext uri="{FF2B5EF4-FFF2-40B4-BE49-F238E27FC236}">
                <a16:creationId xmlns:a16="http://schemas.microsoft.com/office/drawing/2014/main" id="{5ED5CBCE-8CEB-4393-5921-EEC1D214635B}"/>
              </a:ext>
            </a:extLst>
          </p:cNvPr>
          <p:cNvGraphicFramePr>
            <a:graphicFrameLocks noGrp="1"/>
          </p:cNvGraphicFramePr>
          <p:nvPr>
            <p:extLst>
              <p:ext uri="{D42A27DB-BD31-4B8C-83A1-F6EECF244321}">
                <p14:modId xmlns:p14="http://schemas.microsoft.com/office/powerpoint/2010/main" val="2275099930"/>
              </p:ext>
            </p:extLst>
          </p:nvPr>
        </p:nvGraphicFramePr>
        <p:xfrm>
          <a:off x="10188576" y="1466850"/>
          <a:ext cx="419100" cy="3981446"/>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753208">
                <a:tc>
                  <a:txBody>
                    <a:bodyPr/>
                    <a:lstStyle/>
                    <a:p>
                      <a:pPr algn="ctr"/>
                      <a:r>
                        <a:rPr sz="1200" b="0" i="0" u="none" dirty="0">
                          <a:solidFill>
                            <a:srgbClr val="262626"/>
                          </a:solidFill>
                          <a:latin typeface="arial"/>
                        </a:rPr>
                        <a:t>4.</a:t>
                      </a:r>
                      <a:r>
                        <a:rPr lang="sv-SE" sz="1200" b="0" i="0" u="none" dirty="0">
                          <a:solidFill>
                            <a:srgbClr val="262626"/>
                          </a:solidFill>
                          <a:latin typeface="arial"/>
                        </a:rPr>
                        <a:t>8</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237516">
                <a:tc>
                  <a:txBody>
                    <a:bodyPr/>
                    <a:lstStyle/>
                    <a:p>
                      <a:pPr algn="ctr"/>
                      <a:r>
                        <a:rPr sz="1200" b="0" i="0" u="none" dirty="0">
                          <a:solidFill>
                            <a:srgbClr val="262626"/>
                          </a:solidFill>
                          <a:latin typeface="arial"/>
                        </a:rPr>
                        <a:t>4.</a:t>
                      </a:r>
                      <a:r>
                        <a:rPr lang="sv-SE" sz="1200" b="0" i="0" u="none" dirty="0">
                          <a:solidFill>
                            <a:srgbClr val="262626"/>
                          </a:solidFill>
                          <a:latin typeface="arial"/>
                        </a:rPr>
                        <a:t>8</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995361">
                <a:tc>
                  <a:txBody>
                    <a:bodyPr/>
                    <a:lstStyle/>
                    <a:p>
                      <a:pPr algn="ctr"/>
                      <a:r>
                        <a:rPr sz="1200" b="0" i="0" u="none" dirty="0">
                          <a:solidFill>
                            <a:srgbClr val="262626"/>
                          </a:solidFill>
                          <a:latin typeface="arial"/>
                        </a:rPr>
                        <a:t>4.</a:t>
                      </a:r>
                      <a:r>
                        <a:rPr lang="sv-SE" sz="1200" b="0" i="0" u="none" dirty="0">
                          <a:solidFill>
                            <a:srgbClr val="262626"/>
                          </a:solidFill>
                          <a:latin typeface="arial"/>
                        </a:rPr>
                        <a:t>8</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r h="995361">
                <a:tc>
                  <a:txBody>
                    <a:bodyPr/>
                    <a:lstStyle/>
                    <a:p>
                      <a:pPr algn="ctr"/>
                      <a:r>
                        <a:rPr lang="sv-SE" sz="1200" b="0" i="0" u="none" dirty="0">
                          <a:solidFill>
                            <a:srgbClr val="262626"/>
                          </a:solidFill>
                          <a:latin typeface="arial"/>
                        </a:rPr>
                        <a:t>4.6</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mpd="sng">
                      <a:solidFill>
                        <a:srgbClr val="FFFFFF">
                          <a:alpha val="0"/>
                        </a:srgbClr>
                      </a:solidFill>
                      <a:prstDash val="solid"/>
                    </a:lnB>
                    <a:solidFill>
                      <a:srgbClr val="FFFFFF">
                        <a:alpha val="0"/>
                      </a:srgbClr>
                    </a:solidFill>
                  </a:tcPr>
                </a:tc>
                <a:extLst>
                  <a:ext uri="{0D108BD9-81ED-4DB2-BD59-A6C34878D82A}">
                    <a16:rowId xmlns:a16="http://schemas.microsoft.com/office/drawing/2014/main" val="10003"/>
                  </a:ext>
                </a:extLst>
              </a:tr>
            </a:tbl>
          </a:graphicData>
        </a:graphic>
      </p:graphicFrame>
      <p:sp>
        <p:nvSpPr>
          <p:cNvPr id="15" name="New shape">
            <a:extLst>
              <a:ext uri="{FF2B5EF4-FFF2-40B4-BE49-F238E27FC236}">
                <a16:creationId xmlns:a16="http://schemas.microsoft.com/office/drawing/2014/main" id="{264825C3-C49B-6E28-343B-0EE5A11493DB}"/>
              </a:ext>
            </a:extLst>
          </p:cNvPr>
          <p:cNvSpPr/>
          <p:nvPr/>
        </p:nvSpPr>
        <p:spPr>
          <a:xfrm>
            <a:off x="10188576" y="917603"/>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sz="1200" dirty="0">
                <a:solidFill>
                  <a:srgbClr val="000000"/>
                </a:solidFill>
                <a:latin typeface="arial"/>
              </a:rPr>
              <a:t>Medel</a:t>
            </a:r>
          </a:p>
          <a:p>
            <a:pPr algn="ctr"/>
            <a:r>
              <a:rPr sz="1200" dirty="0">
                <a:solidFill>
                  <a:srgbClr val="000000"/>
                </a:solidFill>
                <a:latin typeface="arial"/>
              </a:rPr>
              <a:t>202</a:t>
            </a:r>
            <a:r>
              <a:rPr lang="sv-SE" sz="1200" dirty="0">
                <a:solidFill>
                  <a:srgbClr val="000000"/>
                </a:solidFill>
                <a:latin typeface="arial"/>
              </a:rPr>
              <a:t>3</a:t>
            </a:r>
            <a:endParaRPr sz="1200" dirty="0">
              <a:solidFill>
                <a:srgbClr val="000000"/>
              </a:solidFill>
              <a:latin typeface="arial"/>
            </a:endParaRPr>
          </a:p>
        </p:txBody>
      </p:sp>
      <p:graphicFrame>
        <p:nvGraphicFramePr>
          <p:cNvPr id="16" name="New Table">
            <a:extLst>
              <a:ext uri="{FF2B5EF4-FFF2-40B4-BE49-F238E27FC236}">
                <a16:creationId xmlns:a16="http://schemas.microsoft.com/office/drawing/2014/main" id="{63889E07-BA96-C966-F4DD-84962297DA9F}"/>
              </a:ext>
            </a:extLst>
          </p:cNvPr>
          <p:cNvGraphicFramePr>
            <a:graphicFrameLocks noGrp="1"/>
          </p:cNvGraphicFramePr>
          <p:nvPr>
            <p:extLst>
              <p:ext uri="{D42A27DB-BD31-4B8C-83A1-F6EECF244321}">
                <p14:modId xmlns:p14="http://schemas.microsoft.com/office/powerpoint/2010/main" val="1697507050"/>
              </p:ext>
            </p:extLst>
          </p:nvPr>
        </p:nvGraphicFramePr>
        <p:xfrm>
          <a:off x="10708016" y="1466850"/>
          <a:ext cx="414009" cy="3981447"/>
        </p:xfrm>
        <a:graphic>
          <a:graphicData uri="http://schemas.openxmlformats.org/drawingml/2006/table">
            <a:tbl>
              <a:tblPr firstRow="1" bandRow="1">
                <a:tableStyleId>{5C22544A-7EE6-4342-B048-85BDC9FD1C3A}</a:tableStyleId>
              </a:tblPr>
              <a:tblGrid>
                <a:gridCol w="414009">
                  <a:extLst>
                    <a:ext uri="{9D8B030D-6E8A-4147-A177-3AD203B41FA5}">
                      <a16:colId xmlns:a16="http://schemas.microsoft.com/office/drawing/2014/main" val="20001"/>
                    </a:ext>
                  </a:extLst>
                </a:gridCol>
              </a:tblGrid>
              <a:tr h="753207">
                <a:tc>
                  <a:txBody>
                    <a:bodyPr/>
                    <a:lstStyle/>
                    <a:p>
                      <a:pPr algn="ctr"/>
                      <a:r>
                        <a:rPr lang="sv-SE" sz="1200" b="0" i="0" u="none" dirty="0">
                          <a:solidFill>
                            <a:srgbClr val="262626"/>
                          </a:solidFill>
                          <a:latin typeface="arial"/>
                        </a:rPr>
                        <a:t>2</a:t>
                      </a:r>
                      <a:r>
                        <a:rPr sz="1200" b="0" i="0" u="none" dirty="0">
                          <a:solidFill>
                            <a:srgbClr val="262626"/>
                          </a:solidFill>
                          <a:latin typeface="arial"/>
                        </a:rPr>
                        <a:t>%</a:t>
                      </a: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237516">
                <a:tc>
                  <a:txBody>
                    <a:bodyPr/>
                    <a:lstStyle/>
                    <a:p>
                      <a:pPr algn="ctr"/>
                      <a:r>
                        <a:rPr lang="sv-SE" sz="1200" b="0" i="0" u="none" dirty="0">
                          <a:solidFill>
                            <a:srgbClr val="262626"/>
                          </a:solidFill>
                          <a:latin typeface="arial"/>
                        </a:rPr>
                        <a:t>1</a:t>
                      </a:r>
                      <a:r>
                        <a:rPr sz="1200" b="0" i="0" u="none" dirty="0">
                          <a:solidFill>
                            <a:srgbClr val="262626"/>
                          </a:solidFill>
                          <a:latin typeface="arial"/>
                        </a:rPr>
                        <a:t>%</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995362">
                <a:tc>
                  <a:txBody>
                    <a:bodyPr/>
                    <a:lstStyle/>
                    <a:p>
                      <a:pPr algn="ctr"/>
                      <a:r>
                        <a:rPr lang="sv-SE" sz="1200" b="0" i="0" u="none" dirty="0">
                          <a:solidFill>
                            <a:srgbClr val="262626"/>
                          </a:solidFill>
                          <a:latin typeface="arial"/>
                        </a:rPr>
                        <a:t>1</a:t>
                      </a:r>
                      <a:r>
                        <a:rPr sz="1200" b="0" i="0" u="none" dirty="0">
                          <a:solidFill>
                            <a:srgbClr val="262626"/>
                          </a:solidFill>
                          <a:latin typeface="arial"/>
                        </a:rPr>
                        <a:t>%</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r h="995362">
                <a:tc>
                  <a:txBody>
                    <a:bodyPr/>
                    <a:lstStyle/>
                    <a:p>
                      <a:pPr algn="ctr"/>
                      <a:r>
                        <a:rPr lang="sv-SE" sz="1200" b="0" i="0" u="none" dirty="0">
                          <a:solidFill>
                            <a:srgbClr val="262626"/>
                          </a:solidFill>
                          <a:latin typeface="arial"/>
                        </a:rPr>
                        <a:t>1</a:t>
                      </a:r>
                      <a:r>
                        <a:rPr sz="1200" b="0" i="0" u="none" dirty="0">
                          <a:solidFill>
                            <a:srgbClr val="262626"/>
                          </a:solidFill>
                          <a:latin typeface="arial"/>
                        </a:rPr>
                        <a:t>%</a:t>
                      </a: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mpd="sng">
                      <a:solidFill>
                        <a:srgbClr val="FFFFFF">
                          <a:alpha val="0"/>
                        </a:srgbClr>
                      </a:solidFill>
                      <a:prstDash val="solid"/>
                    </a:lnB>
                    <a:solidFill>
                      <a:srgbClr val="FFFFFF">
                        <a:alpha val="0"/>
                      </a:srgbClr>
                    </a:solidFill>
                  </a:tcPr>
                </a:tc>
                <a:extLst>
                  <a:ext uri="{0D108BD9-81ED-4DB2-BD59-A6C34878D82A}">
                    <a16:rowId xmlns:a16="http://schemas.microsoft.com/office/drawing/2014/main" val="10003"/>
                  </a:ext>
                </a:extLst>
              </a:tr>
            </a:tbl>
          </a:graphicData>
        </a:graphic>
      </p:graphicFrame>
      <p:sp>
        <p:nvSpPr>
          <p:cNvPr id="17" name="New shape">
            <a:extLst>
              <a:ext uri="{FF2B5EF4-FFF2-40B4-BE49-F238E27FC236}">
                <a16:creationId xmlns:a16="http://schemas.microsoft.com/office/drawing/2014/main" id="{0F4D1B57-EFA8-3795-EDF5-0EBABCCE1452}"/>
              </a:ext>
            </a:extLst>
          </p:cNvPr>
          <p:cNvSpPr/>
          <p:nvPr/>
        </p:nvSpPr>
        <p:spPr>
          <a:xfrm>
            <a:off x="10708017" y="985662"/>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lang="sv-SE" sz="1200" dirty="0">
                <a:solidFill>
                  <a:prstClr val="black"/>
                </a:solidFill>
                <a:latin typeface="arial"/>
              </a:rPr>
              <a:t>Vet ej</a:t>
            </a:r>
          </a:p>
        </p:txBody>
      </p:sp>
      <p:graphicFrame>
        <p:nvGraphicFramePr>
          <p:cNvPr id="18" name="New Table">
            <a:extLst>
              <a:ext uri="{FF2B5EF4-FFF2-40B4-BE49-F238E27FC236}">
                <a16:creationId xmlns:a16="http://schemas.microsoft.com/office/drawing/2014/main" id="{070986B5-A30F-E2E8-AFB7-A88D00B3FFA0}"/>
              </a:ext>
            </a:extLst>
          </p:cNvPr>
          <p:cNvGraphicFramePr>
            <a:graphicFrameLocks noGrp="1"/>
          </p:cNvGraphicFramePr>
          <p:nvPr>
            <p:extLst>
              <p:ext uri="{D42A27DB-BD31-4B8C-83A1-F6EECF244321}">
                <p14:modId xmlns:p14="http://schemas.microsoft.com/office/powerpoint/2010/main" val="4011286500"/>
              </p:ext>
            </p:extLst>
          </p:nvPr>
        </p:nvGraphicFramePr>
        <p:xfrm>
          <a:off x="8632930" y="1466851"/>
          <a:ext cx="419100" cy="3981449"/>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20001"/>
                    </a:ext>
                  </a:extLst>
                </a:gridCol>
              </a:tblGrid>
              <a:tr h="753208">
                <a:tc>
                  <a:txBody>
                    <a:bodyPr/>
                    <a:lstStyle/>
                    <a:p>
                      <a:pPr algn="ctr"/>
                      <a:r>
                        <a:rPr lang="sv-SE" sz="1200" b="0" i="0" u="none" dirty="0">
                          <a:solidFill>
                            <a:srgbClr val="262626"/>
                          </a:solidFill>
                          <a:latin typeface="arial"/>
                        </a:rPr>
                        <a:t>4,7</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mpd="sng">
                      <a:solidFill>
                        <a:srgbClr val="FFFFFF">
                          <a:alpha val="0"/>
                        </a:srgbClr>
                      </a:solidFill>
                      <a:prstDash val="soli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237517">
                <a:tc>
                  <a:txBody>
                    <a:bodyPr/>
                    <a:lstStyle/>
                    <a:p>
                      <a:pPr algn="ctr"/>
                      <a:r>
                        <a:rPr lang="sv-SE" sz="1200" b="0" i="0" u="none" dirty="0">
                          <a:solidFill>
                            <a:srgbClr val="262626"/>
                          </a:solidFill>
                          <a:latin typeface="arial"/>
                        </a:rPr>
                        <a:t>4,5</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995362">
                <a:tc>
                  <a:txBody>
                    <a:bodyPr/>
                    <a:lstStyle/>
                    <a:p>
                      <a:pPr algn="ctr"/>
                      <a:r>
                        <a:rPr lang="sv-SE" sz="1200" b="0" i="0" u="none" dirty="0">
                          <a:solidFill>
                            <a:srgbClr val="262626"/>
                          </a:solidFill>
                          <a:latin typeface="arial"/>
                        </a:rPr>
                        <a:t>4,6</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ap="flat" cmpd="sng" algn="ctr">
                      <a:solidFill>
                        <a:srgbClr val="FFFFFF">
                          <a:alpha val="0"/>
                        </a:srgbClr>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r h="995362">
                <a:tc>
                  <a:txBody>
                    <a:bodyPr/>
                    <a:lstStyle/>
                    <a:p>
                      <a:pPr algn="ctr"/>
                      <a:r>
                        <a:rPr lang="sv-SE" sz="1200" b="0" i="0" u="none" dirty="0">
                          <a:solidFill>
                            <a:srgbClr val="262626"/>
                          </a:solidFill>
                          <a:latin typeface="arial"/>
                        </a:rPr>
                        <a:t>4,3</a:t>
                      </a:r>
                      <a:endParaRPr sz="1200" b="0" i="0" u="none" dirty="0">
                        <a:solidFill>
                          <a:srgbClr val="262626"/>
                        </a:solidFill>
                        <a:latin typeface="arial"/>
                      </a:endParaRPr>
                    </a:p>
                  </a:txBody>
                  <a:tcPr marL="0" marR="0" marT="0" marB="0" anchor="ctr">
                    <a:lnL w="0" cmpd="sng">
                      <a:solidFill>
                        <a:srgbClr val="FFFFFF">
                          <a:alpha val="0"/>
                        </a:srgbClr>
                      </a:solidFill>
                      <a:prstDash val="solid"/>
                    </a:lnL>
                    <a:lnR w="0" cmpd="sng">
                      <a:solidFill>
                        <a:srgbClr val="FFFFFF">
                          <a:alpha val="0"/>
                        </a:srgbClr>
                      </a:solidFill>
                      <a:prstDash val="solid"/>
                    </a:lnR>
                    <a:lnT w="0" cap="flat" cmpd="sng" algn="ctr">
                      <a:solidFill>
                        <a:srgbClr val="FFFFFF">
                          <a:alpha val="0"/>
                        </a:srgbClr>
                      </a:solidFill>
                      <a:prstDash val="solid"/>
                      <a:round/>
                      <a:headEnd type="none" w="med" len="med"/>
                      <a:tailEnd type="none" w="med" len="med"/>
                    </a:lnT>
                    <a:lnB w="0" cmpd="sng">
                      <a:solidFill>
                        <a:srgbClr val="FFFFFF">
                          <a:alpha val="0"/>
                        </a:srgbClr>
                      </a:solidFill>
                      <a:prstDash val="solid"/>
                    </a:lnB>
                    <a:solidFill>
                      <a:srgbClr val="FFFFFF">
                        <a:alpha val="0"/>
                      </a:srgbClr>
                    </a:solidFill>
                  </a:tcPr>
                </a:tc>
                <a:extLst>
                  <a:ext uri="{0D108BD9-81ED-4DB2-BD59-A6C34878D82A}">
                    <a16:rowId xmlns:a16="http://schemas.microsoft.com/office/drawing/2014/main" val="10003"/>
                  </a:ext>
                </a:extLst>
              </a:tr>
            </a:tbl>
          </a:graphicData>
        </a:graphic>
      </p:graphicFrame>
      <p:sp>
        <p:nvSpPr>
          <p:cNvPr id="19" name="New shape">
            <a:extLst>
              <a:ext uri="{FF2B5EF4-FFF2-40B4-BE49-F238E27FC236}">
                <a16:creationId xmlns:a16="http://schemas.microsoft.com/office/drawing/2014/main" id="{8270116D-80DD-3D30-83DA-9EC13C58A370}"/>
              </a:ext>
            </a:extLst>
          </p:cNvPr>
          <p:cNvSpPr/>
          <p:nvPr/>
        </p:nvSpPr>
        <p:spPr>
          <a:xfrm>
            <a:off x="8632930" y="912853"/>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sz="1200" dirty="0">
                <a:solidFill>
                  <a:srgbClr val="000000"/>
                </a:solidFill>
                <a:latin typeface="arial"/>
              </a:rPr>
              <a:t>Medel</a:t>
            </a:r>
          </a:p>
          <a:p>
            <a:pPr algn="ctr"/>
            <a:r>
              <a:rPr sz="1200" dirty="0">
                <a:solidFill>
                  <a:srgbClr val="000000"/>
                </a:solidFill>
                <a:latin typeface="arial"/>
              </a:rPr>
              <a:t>202</a:t>
            </a:r>
            <a:r>
              <a:rPr lang="sv-SE" sz="1200" dirty="0">
                <a:solidFill>
                  <a:srgbClr val="000000"/>
                </a:solidFill>
                <a:latin typeface="arial"/>
              </a:rPr>
              <a:t>6</a:t>
            </a:r>
            <a:endParaRPr sz="1200" dirty="0">
              <a:solidFill>
                <a:srgbClr val="000000"/>
              </a:solidFill>
              <a:latin typeface="arial"/>
            </a:endParaRPr>
          </a:p>
        </p:txBody>
      </p:sp>
    </p:spTree>
    <p:extLst>
      <p:ext uri="{BB962C8B-B14F-4D97-AF65-F5344CB8AC3E}">
        <p14:creationId xmlns:p14="http://schemas.microsoft.com/office/powerpoint/2010/main" val="3649087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D7F7C-B8AC-74FA-4D3D-EE7FEC835586}"/>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4C00204D-2A32-CB1E-1655-1EAD0CA07571}"/>
              </a:ext>
            </a:extLst>
          </p:cNvPr>
          <p:cNvSpPr>
            <a:spLocks noGrp="1"/>
          </p:cNvSpPr>
          <p:nvPr>
            <p:ph type="title"/>
          </p:nvPr>
        </p:nvSpPr>
        <p:spPr/>
        <p:txBody>
          <a:bodyPr/>
          <a:lstStyle/>
          <a:p>
            <a:r>
              <a:rPr lang="sv-SE" dirty="0"/>
              <a:t>Hur väl instämmer du i följande?</a:t>
            </a:r>
          </a:p>
        </p:txBody>
      </p:sp>
      <p:sp>
        <p:nvSpPr>
          <p:cNvPr id="8" name="Platshållare för text 7">
            <a:extLst>
              <a:ext uri="{FF2B5EF4-FFF2-40B4-BE49-F238E27FC236}">
                <a16:creationId xmlns:a16="http://schemas.microsoft.com/office/drawing/2014/main" id="{EC42E274-334F-C1DC-26CF-573F1FFF15B0}"/>
              </a:ext>
            </a:extLst>
          </p:cNvPr>
          <p:cNvSpPr>
            <a:spLocks noGrp="1"/>
          </p:cNvSpPr>
          <p:nvPr>
            <p:ph type="body" sz="quarter" idx="20"/>
          </p:nvPr>
        </p:nvSpPr>
        <p:spPr/>
        <p:txBody>
          <a:bodyPr anchor="ctr"/>
          <a:lstStyle/>
          <a:p>
            <a:r>
              <a:rPr lang="sv-SE" dirty="0">
                <a:solidFill>
                  <a:prstClr val="black"/>
                </a:solidFill>
                <a:latin typeface="arial"/>
              </a:rPr>
              <a:t>Bas 2026: Samtliga 354 respondenter</a:t>
            </a:r>
          </a:p>
          <a:p>
            <a:r>
              <a:rPr lang="sv-SE" dirty="0">
                <a:solidFill>
                  <a:prstClr val="black"/>
                </a:solidFill>
                <a:latin typeface="arial"/>
              </a:rPr>
              <a:t>Bas 2025: Samtliga 235 respondenter</a:t>
            </a:r>
          </a:p>
          <a:p>
            <a:r>
              <a:rPr lang="sv-SE" dirty="0">
                <a:solidFill>
                  <a:prstClr val="black"/>
                </a:solidFill>
                <a:latin typeface="arial"/>
              </a:rPr>
              <a:t>Bas 2024: Samtliga 256 respondenter</a:t>
            </a:r>
          </a:p>
          <a:p>
            <a:r>
              <a:rPr lang="sv-SE" dirty="0">
                <a:solidFill>
                  <a:prstClr val="black"/>
                </a:solidFill>
                <a:latin typeface="arial"/>
              </a:rPr>
              <a:t>Bas 2023: Samtliga 204 respondenter</a:t>
            </a:r>
          </a:p>
        </p:txBody>
      </p:sp>
      <p:sp>
        <p:nvSpPr>
          <p:cNvPr id="4" name="Platshållare för bildnummer 3">
            <a:extLst>
              <a:ext uri="{FF2B5EF4-FFF2-40B4-BE49-F238E27FC236}">
                <a16:creationId xmlns:a16="http://schemas.microsoft.com/office/drawing/2014/main" id="{36A1741B-AC08-53EA-F1B5-5FD398E380E4}"/>
              </a:ext>
            </a:extLst>
          </p:cNvPr>
          <p:cNvSpPr>
            <a:spLocks noGrp="1"/>
          </p:cNvSpPr>
          <p:nvPr>
            <p:ph type="sldNum" sz="quarter" idx="10"/>
          </p:nvPr>
        </p:nvSpPr>
        <p:spPr/>
        <p:txBody>
          <a:bodyPr/>
          <a:lstStyle/>
          <a:p>
            <a:fld id="{0F73819E-773B-4A43-88EE-FC0AC92ECDF9}" type="slidenum">
              <a:rPr lang="sv-SE" smtClean="0"/>
              <a:t>25</a:t>
            </a:fld>
            <a:endParaRPr lang="sv-SE"/>
          </a:p>
        </p:txBody>
      </p:sp>
      <p:graphicFrame>
        <p:nvGraphicFramePr>
          <p:cNvPr id="22" name="ChartObject">
            <a:extLst>
              <a:ext uri="{FF2B5EF4-FFF2-40B4-BE49-F238E27FC236}">
                <a16:creationId xmlns:a16="http://schemas.microsoft.com/office/drawing/2014/main" id="{E17AD166-1328-46AE-9D64-3640FBEE003B}"/>
              </a:ext>
            </a:extLst>
          </p:cNvPr>
          <p:cNvGraphicFramePr>
            <a:graphicFrameLocks noGrp="1"/>
          </p:cNvGraphicFramePr>
          <p:nvPr>
            <p:ph sz="quarter" idx="21"/>
            <p:extLst>
              <p:ext uri="{D42A27DB-BD31-4B8C-83A1-F6EECF244321}">
                <p14:modId xmlns:p14="http://schemas.microsoft.com/office/powerpoint/2010/main" val="3789441414"/>
              </p:ext>
            </p:extLst>
          </p:nvPr>
        </p:nvGraphicFramePr>
        <p:xfrm>
          <a:off x="515938" y="1196975"/>
          <a:ext cx="3932237" cy="49323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3" name="ChartObject">
            <a:extLst>
              <a:ext uri="{FF2B5EF4-FFF2-40B4-BE49-F238E27FC236}">
                <a16:creationId xmlns:a16="http://schemas.microsoft.com/office/drawing/2014/main" id="{94FE84DF-A97B-551A-6E08-2E893B240E41}"/>
              </a:ext>
            </a:extLst>
          </p:cNvPr>
          <p:cNvGraphicFramePr>
            <a:graphicFrameLocks noGrp="1"/>
          </p:cNvGraphicFramePr>
          <p:nvPr>
            <p:ph sz="quarter" idx="23"/>
            <p:extLst>
              <p:ext uri="{D42A27DB-BD31-4B8C-83A1-F6EECF244321}">
                <p14:modId xmlns:p14="http://schemas.microsoft.com/office/powerpoint/2010/main" val="1299500982"/>
              </p:ext>
            </p:extLst>
          </p:nvPr>
        </p:nvGraphicFramePr>
        <p:xfrm>
          <a:off x="4448175" y="1203325"/>
          <a:ext cx="3932238" cy="49323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Tabell 24">
            <a:extLst>
              <a:ext uri="{FF2B5EF4-FFF2-40B4-BE49-F238E27FC236}">
                <a16:creationId xmlns:a16="http://schemas.microsoft.com/office/drawing/2014/main" id="{CD9F800A-24DC-77F7-7173-66825FF1C829}"/>
              </a:ext>
            </a:extLst>
          </p:cNvPr>
          <p:cNvGraphicFramePr>
            <a:graphicFrameLocks noGrp="1"/>
          </p:cNvGraphicFramePr>
          <p:nvPr>
            <p:extLst>
              <p:ext uri="{D42A27DB-BD31-4B8C-83A1-F6EECF244321}">
                <p14:modId xmlns:p14="http://schemas.microsoft.com/office/powerpoint/2010/main" val="120651538"/>
              </p:ext>
            </p:extLst>
          </p:nvPr>
        </p:nvGraphicFramePr>
        <p:xfrm>
          <a:off x="8485187" y="1349375"/>
          <a:ext cx="3384000" cy="2080080"/>
        </p:xfrm>
        <a:graphic>
          <a:graphicData uri="http://schemas.openxmlformats.org/drawingml/2006/table">
            <a:tbl>
              <a:tblPr firstRow="1" bandRow="1">
                <a:tableStyleId>{3B4B98B0-60AC-42C2-AFA5-B58CD77FA1E5}</a:tableStyleId>
              </a:tblPr>
              <a:tblGrid>
                <a:gridCol w="1080000">
                  <a:extLst>
                    <a:ext uri="{9D8B030D-6E8A-4147-A177-3AD203B41FA5}">
                      <a16:colId xmlns:a16="http://schemas.microsoft.com/office/drawing/2014/main" val="3854459106"/>
                    </a:ext>
                  </a:extLst>
                </a:gridCol>
                <a:gridCol w="1152000">
                  <a:extLst>
                    <a:ext uri="{9D8B030D-6E8A-4147-A177-3AD203B41FA5}">
                      <a16:colId xmlns:a16="http://schemas.microsoft.com/office/drawing/2014/main" val="1442699928"/>
                    </a:ext>
                  </a:extLst>
                </a:gridCol>
                <a:gridCol w="1152000">
                  <a:extLst>
                    <a:ext uri="{9D8B030D-6E8A-4147-A177-3AD203B41FA5}">
                      <a16:colId xmlns:a16="http://schemas.microsoft.com/office/drawing/2014/main" val="2080160066"/>
                    </a:ext>
                  </a:extLst>
                </a:gridCol>
              </a:tblGrid>
              <a:tr h="432000">
                <a:tc>
                  <a:txBody>
                    <a:bodyPr/>
                    <a:lstStyle/>
                    <a:p>
                      <a:r>
                        <a:rPr lang="sv-SE" sz="1200" b="1" noProof="1">
                          <a:solidFill>
                            <a:schemeClr val="bg1"/>
                          </a:solidFill>
                        </a:rPr>
                        <a:t>År</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sv-SE" sz="1200" b="1" noProof="1">
                          <a:solidFill>
                            <a:schemeClr val="bg1"/>
                          </a:solidFill>
                        </a:rPr>
                        <a:t>Planerar att fortsätta (medelvärde)</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sv-SE" sz="1200" b="1" noProof="1">
                          <a:solidFill>
                            <a:schemeClr val="bg1"/>
                          </a:solidFill>
                        </a:rPr>
                        <a:t>Tror kommer sluta (medelvärde)</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30750580"/>
                  </a:ext>
                </a:extLst>
              </a:tr>
              <a:tr h="288000">
                <a:tc>
                  <a:txBody>
                    <a:bodyPr/>
                    <a:lstStyle/>
                    <a:p>
                      <a:r>
                        <a:rPr lang="sv-SE" sz="1200" noProof="1">
                          <a:solidFill>
                            <a:sysClr val="windowText" lastClr="000000"/>
                          </a:solidFill>
                          <a:latin typeface="+mj-lt"/>
                        </a:rPr>
                        <a:t>2026</a:t>
                      </a:r>
                    </a:p>
                  </a:txBody>
                  <a:tcPr anchor="ctr">
                    <a:lnL>
                      <a:noFill/>
                    </a:lnL>
                    <a:lnR>
                      <a:noFill/>
                    </a:lnR>
                    <a:lnT>
                      <a:noFill/>
                    </a:lnT>
                    <a:lnB>
                      <a:noFill/>
                    </a:lnB>
                    <a:lnTlToBr w="12700" cmpd="sng">
                      <a:noFill/>
                      <a:prstDash val="solid"/>
                    </a:lnTlToBr>
                    <a:lnBlToTr w="12700" cmpd="sng">
                      <a:noFill/>
                      <a:prstDash val="solid"/>
                    </a:lnBlToTr>
                    <a:solidFill>
                      <a:srgbClr val="EDEFF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sv-SE" sz="1200" b="0" u="none" dirty="0">
                          <a:solidFill>
                            <a:srgbClr val="262626"/>
                          </a:solidFill>
                          <a:latin typeface="+mj-lt"/>
                        </a:rPr>
                        <a:t>4.8</a:t>
                      </a:r>
                      <a:endParaRPr lang="sv-SE" sz="1200" b="0" i="0" u="none" dirty="0">
                        <a:solidFill>
                          <a:srgbClr val="262626"/>
                        </a:solidFill>
                        <a:latin typeface="+mj-lt"/>
                      </a:endParaRPr>
                    </a:p>
                  </a:txBody>
                  <a:tcPr anchor="ctr">
                    <a:lnL>
                      <a:noFill/>
                    </a:lnL>
                    <a:lnR>
                      <a:noFill/>
                    </a:lnR>
                    <a:lnT>
                      <a:noFill/>
                    </a:lnT>
                    <a:lnB>
                      <a:noFill/>
                    </a:lnB>
                    <a:lnTlToBr w="12700" cmpd="sng">
                      <a:noFill/>
                      <a:prstDash val="solid"/>
                    </a:lnTlToBr>
                    <a:lnBlToTr w="12700" cmpd="sng">
                      <a:noFill/>
                      <a:prstDash val="solid"/>
                    </a:lnBlToTr>
                    <a:solidFill>
                      <a:srgbClr val="EDEFF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sv-SE" sz="1200" b="0" i="0" u="none" dirty="0">
                          <a:solidFill>
                            <a:srgbClr val="262626"/>
                          </a:solidFill>
                          <a:latin typeface="+mj-lt"/>
                        </a:rPr>
                        <a:t>1,7</a:t>
                      </a:r>
                    </a:p>
                  </a:txBody>
                  <a:tcPr anchor="ctr">
                    <a:lnL>
                      <a:noFill/>
                    </a:lnL>
                    <a:lnR>
                      <a:noFill/>
                    </a:lnR>
                    <a:lnT>
                      <a:noFill/>
                    </a:lnT>
                    <a:lnB>
                      <a:noFill/>
                    </a:lnB>
                    <a:lnTlToBr w="12700" cmpd="sng">
                      <a:noFill/>
                      <a:prstDash val="solid"/>
                    </a:lnTlToBr>
                    <a:lnBlToTr w="12700" cmpd="sng">
                      <a:noFill/>
                      <a:prstDash val="solid"/>
                    </a:lnBlToTr>
                    <a:solidFill>
                      <a:srgbClr val="EDEFF3"/>
                    </a:solidFill>
                  </a:tcPr>
                </a:tc>
                <a:extLst>
                  <a:ext uri="{0D108BD9-81ED-4DB2-BD59-A6C34878D82A}">
                    <a16:rowId xmlns:a16="http://schemas.microsoft.com/office/drawing/2014/main" val="1508371929"/>
                  </a:ext>
                </a:extLst>
              </a:tr>
              <a:tr h="288000">
                <a:tc>
                  <a:txBody>
                    <a:bodyPr/>
                    <a:lstStyle/>
                    <a:p>
                      <a:r>
                        <a:rPr lang="sv-SE" sz="1200" noProof="1">
                          <a:solidFill>
                            <a:sysClr val="windowText" lastClr="000000"/>
                          </a:solidFill>
                          <a:latin typeface="+mj-lt"/>
                        </a:rPr>
                        <a:t>2025</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sv-SE" sz="1200" b="0" i="0" u="none" dirty="0">
                          <a:solidFill>
                            <a:srgbClr val="262626"/>
                          </a:solidFill>
                          <a:latin typeface="+mj-lt"/>
                        </a:rPr>
                        <a:t>4,8</a:t>
                      </a:r>
                    </a:p>
                  </a:txBody>
                  <a:tcPr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sv-SE" sz="1200" b="0" u="none" dirty="0">
                          <a:solidFill>
                            <a:srgbClr val="262626"/>
                          </a:solidFill>
                          <a:latin typeface="+mj-lt"/>
                        </a:rPr>
                        <a:t>1,6</a:t>
                      </a:r>
                      <a:endParaRPr lang="sv-SE" sz="1200" b="0" i="0" u="none" dirty="0">
                        <a:solidFill>
                          <a:srgbClr val="262626"/>
                        </a:solidFill>
                        <a:latin typeface="+mj-lt"/>
                      </a:endParaRPr>
                    </a:p>
                  </a:txBody>
                  <a:tcPr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3990372"/>
                  </a:ext>
                </a:extLst>
              </a:tr>
              <a:tr h="288000">
                <a:tc>
                  <a:txBody>
                    <a:bodyPr/>
                    <a:lstStyle/>
                    <a:p>
                      <a:r>
                        <a:rPr lang="sv-SE" sz="1200" noProof="1">
                          <a:solidFill>
                            <a:sysClr val="windowText" lastClr="000000"/>
                          </a:solidFill>
                          <a:latin typeface="+mj-lt"/>
                        </a:rPr>
                        <a:t>2024</a:t>
                      </a:r>
                    </a:p>
                  </a:txBody>
                  <a:tcPr anchor="ctr">
                    <a:lnL>
                      <a:noFill/>
                    </a:lnL>
                    <a:lnR>
                      <a:noFill/>
                    </a:lnR>
                    <a:lnT>
                      <a:noFill/>
                    </a:lnT>
                    <a:lnB>
                      <a:noFill/>
                    </a:lnB>
                    <a:lnTlToBr w="12700" cmpd="sng">
                      <a:noFill/>
                      <a:prstDash val="solid"/>
                    </a:lnTlToBr>
                    <a:lnBlToTr w="12700" cmpd="sng">
                      <a:noFill/>
                      <a:prstDash val="solid"/>
                    </a:lnBlToTr>
                    <a:solidFill>
                      <a:srgbClr val="EDEFF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sv-SE" sz="1200" b="0" i="0" u="none" dirty="0">
                          <a:solidFill>
                            <a:srgbClr val="262626"/>
                          </a:solidFill>
                          <a:latin typeface="+mj-lt"/>
                        </a:rPr>
                        <a:t>4,7</a:t>
                      </a:r>
                    </a:p>
                  </a:txBody>
                  <a:tcPr anchor="ctr">
                    <a:lnL>
                      <a:noFill/>
                    </a:lnL>
                    <a:lnR>
                      <a:noFill/>
                    </a:lnR>
                    <a:lnT>
                      <a:noFill/>
                    </a:lnT>
                    <a:lnB>
                      <a:noFill/>
                    </a:lnB>
                    <a:lnTlToBr w="12700" cmpd="sng">
                      <a:noFill/>
                      <a:prstDash val="solid"/>
                    </a:lnTlToBr>
                    <a:lnBlToTr w="12700" cmpd="sng">
                      <a:noFill/>
                      <a:prstDash val="solid"/>
                    </a:lnBlToTr>
                    <a:solidFill>
                      <a:srgbClr val="EDEFF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sv-SE" sz="1200" b="0" i="0" u="none" dirty="0">
                          <a:solidFill>
                            <a:srgbClr val="262626"/>
                          </a:solidFill>
                          <a:latin typeface="+mj-lt"/>
                        </a:rPr>
                        <a:t>1,7</a:t>
                      </a:r>
                    </a:p>
                  </a:txBody>
                  <a:tcPr anchor="ctr">
                    <a:lnL>
                      <a:noFill/>
                    </a:lnL>
                    <a:lnR>
                      <a:noFill/>
                    </a:lnR>
                    <a:lnT>
                      <a:noFill/>
                    </a:lnT>
                    <a:lnB>
                      <a:noFill/>
                    </a:lnB>
                    <a:lnTlToBr w="12700" cmpd="sng">
                      <a:noFill/>
                      <a:prstDash val="solid"/>
                    </a:lnTlToBr>
                    <a:lnBlToTr w="12700" cmpd="sng">
                      <a:noFill/>
                      <a:prstDash val="solid"/>
                    </a:lnBlToTr>
                    <a:solidFill>
                      <a:srgbClr val="EDEFF3"/>
                    </a:solidFill>
                  </a:tcPr>
                </a:tc>
                <a:extLst>
                  <a:ext uri="{0D108BD9-81ED-4DB2-BD59-A6C34878D82A}">
                    <a16:rowId xmlns:a16="http://schemas.microsoft.com/office/drawing/2014/main" val="3923981104"/>
                  </a:ext>
                </a:extLst>
              </a:tr>
              <a:tr h="288000">
                <a:tc>
                  <a:txBody>
                    <a:bodyPr/>
                    <a:lstStyle/>
                    <a:p>
                      <a:r>
                        <a:rPr lang="sv-SE" sz="1200" noProof="1">
                          <a:solidFill>
                            <a:sysClr val="windowText" lastClr="000000"/>
                          </a:solidFill>
                          <a:latin typeface="+mj-lt"/>
                        </a:rPr>
                        <a:t>2023</a:t>
                      </a:r>
                    </a:p>
                  </a:txBody>
                  <a:tcPr anchor="ctr">
                    <a:lnL>
                      <a:noFill/>
                    </a:lnL>
                    <a:lnR>
                      <a:noFill/>
                    </a:lnR>
                    <a:lnT>
                      <a:noFill/>
                    </a:lnT>
                    <a:lnB>
                      <a:noFill/>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sv-SE" sz="1200" b="0" i="0" u="none" dirty="0">
                          <a:solidFill>
                            <a:srgbClr val="262626"/>
                          </a:solidFill>
                          <a:latin typeface="+mj-lt"/>
                        </a:rPr>
                        <a:t>4,8</a:t>
                      </a:r>
                    </a:p>
                  </a:txBody>
                  <a:tcPr anchor="ctr">
                    <a:lnL>
                      <a:noFill/>
                    </a:lnL>
                    <a:lnR>
                      <a:noFill/>
                    </a:lnR>
                    <a:lnT>
                      <a:noFill/>
                    </a:lnT>
                    <a:lnB>
                      <a:noFill/>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sv-SE" sz="1200" b="0" i="0" u="none" dirty="0">
                          <a:solidFill>
                            <a:srgbClr val="262626"/>
                          </a:solidFill>
                          <a:latin typeface="+mj-lt"/>
                        </a:rPr>
                        <a:t>1,7</a:t>
                      </a:r>
                    </a:p>
                  </a:txBody>
                  <a:tcPr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50538900"/>
                  </a:ext>
                </a:extLst>
              </a:tr>
              <a:tr h="288000">
                <a:tc>
                  <a:txBody>
                    <a:bodyPr/>
                    <a:lstStyle/>
                    <a:p>
                      <a:r>
                        <a:rPr lang="sv-SE" sz="1200" noProof="1">
                          <a:solidFill>
                            <a:sysClr val="windowText" lastClr="000000"/>
                          </a:solidFill>
                          <a:latin typeface="+mj-lt"/>
                        </a:rPr>
                        <a:t>Vet ej (2026)</a:t>
                      </a:r>
                    </a:p>
                  </a:txBody>
                  <a:tcPr anchor="ctr">
                    <a:lnL>
                      <a:noFill/>
                    </a:lnL>
                    <a:lnR>
                      <a:noFill/>
                    </a:lnR>
                    <a:lnT>
                      <a:noFill/>
                    </a:lnT>
                    <a:lnB>
                      <a:noFill/>
                    </a:lnB>
                    <a:lnTlToBr w="12700" cmpd="sng">
                      <a:noFill/>
                      <a:prstDash val="solid"/>
                    </a:lnTlToBr>
                    <a:lnBlToTr w="12700" cmpd="sng">
                      <a:noFill/>
                      <a:prstDash val="solid"/>
                    </a:lnBlToTr>
                    <a:solidFill>
                      <a:srgbClr val="EDEFF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sv-SE" sz="1200" b="0" i="0" u="none" dirty="0">
                          <a:solidFill>
                            <a:srgbClr val="262626"/>
                          </a:solidFill>
                          <a:latin typeface="+mj-lt"/>
                        </a:rPr>
                        <a:t>3%</a:t>
                      </a:r>
                    </a:p>
                  </a:txBody>
                  <a:tcPr anchor="ctr">
                    <a:lnL>
                      <a:noFill/>
                    </a:lnL>
                    <a:lnR>
                      <a:noFill/>
                    </a:lnR>
                    <a:lnT>
                      <a:noFill/>
                    </a:lnT>
                    <a:lnB>
                      <a:noFill/>
                    </a:lnB>
                    <a:lnTlToBr w="12700" cmpd="sng">
                      <a:noFill/>
                      <a:prstDash val="solid"/>
                    </a:lnTlToBr>
                    <a:lnBlToTr w="12700" cmpd="sng">
                      <a:noFill/>
                      <a:prstDash val="solid"/>
                    </a:lnBlToTr>
                    <a:solidFill>
                      <a:srgbClr val="EDEFF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sv-SE" sz="1200" b="0" i="0" u="none" dirty="0">
                          <a:solidFill>
                            <a:srgbClr val="262626"/>
                          </a:solidFill>
                          <a:latin typeface="+mj-lt"/>
                        </a:rPr>
                        <a:t>11%</a:t>
                      </a:r>
                    </a:p>
                  </a:txBody>
                  <a:tcPr anchor="ctr">
                    <a:lnL>
                      <a:noFill/>
                    </a:lnL>
                    <a:lnR>
                      <a:noFill/>
                    </a:lnR>
                    <a:lnT>
                      <a:noFill/>
                    </a:lnT>
                    <a:lnB>
                      <a:noFill/>
                    </a:lnB>
                    <a:lnTlToBr w="12700" cmpd="sng">
                      <a:noFill/>
                      <a:prstDash val="solid"/>
                    </a:lnTlToBr>
                    <a:lnBlToTr w="12700" cmpd="sng">
                      <a:noFill/>
                      <a:prstDash val="solid"/>
                    </a:lnBlToTr>
                    <a:solidFill>
                      <a:srgbClr val="EDEFF3"/>
                    </a:solidFill>
                  </a:tcPr>
                </a:tc>
                <a:extLst>
                  <a:ext uri="{0D108BD9-81ED-4DB2-BD59-A6C34878D82A}">
                    <a16:rowId xmlns:a16="http://schemas.microsoft.com/office/drawing/2014/main" val="1735726323"/>
                  </a:ext>
                </a:extLst>
              </a:tr>
            </a:tbl>
          </a:graphicData>
        </a:graphic>
      </p:graphicFrame>
    </p:spTree>
    <p:extLst>
      <p:ext uri="{BB962C8B-B14F-4D97-AF65-F5344CB8AC3E}">
        <p14:creationId xmlns:p14="http://schemas.microsoft.com/office/powerpoint/2010/main" val="29127636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97314-909E-02C7-11F9-103C455A1065}"/>
            </a:ext>
          </a:extLst>
        </p:cNvPr>
        <p:cNvGrpSpPr/>
        <p:nvPr/>
      </p:nvGrpSpPr>
      <p:grpSpPr>
        <a:xfrm>
          <a:off x="0" y="0"/>
          <a:ext cx="0" cy="0"/>
          <a:chOff x="0" y="0"/>
          <a:chExt cx="0" cy="0"/>
        </a:xfrm>
      </p:grpSpPr>
      <p:pic>
        <p:nvPicPr>
          <p:cNvPr id="4" name="Platshållare för bild 8">
            <a:extLst>
              <a:ext uri="{FF2B5EF4-FFF2-40B4-BE49-F238E27FC236}">
                <a16:creationId xmlns:a16="http://schemas.microsoft.com/office/drawing/2014/main" id="{CE6AA908-DF4B-3B58-4134-C46D8A02EF42}"/>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037" b="1037"/>
          <a:stretch/>
        </p:blipFill>
        <p:spPr/>
      </p:pic>
      <p:sp>
        <p:nvSpPr>
          <p:cNvPr id="5" name="Rubrik 5">
            <a:extLst>
              <a:ext uri="{FF2B5EF4-FFF2-40B4-BE49-F238E27FC236}">
                <a16:creationId xmlns:a16="http://schemas.microsoft.com/office/drawing/2014/main" id="{D0AFA2AE-8272-5A0A-D206-CA1CB5674CE9}"/>
              </a:ext>
            </a:extLst>
          </p:cNvPr>
          <p:cNvSpPr>
            <a:spLocks noGrp="1"/>
          </p:cNvSpPr>
          <p:nvPr>
            <p:ph type="title"/>
          </p:nvPr>
        </p:nvSpPr>
        <p:spPr/>
        <p:txBody>
          <a:bodyPr/>
          <a:lstStyle/>
          <a:p>
            <a:r>
              <a:rPr lang="sv-SE" noProof="1"/>
              <a:t>Resultat</a:t>
            </a:r>
          </a:p>
        </p:txBody>
      </p:sp>
      <p:sp>
        <p:nvSpPr>
          <p:cNvPr id="8" name="Platshållare för bildnummer 7">
            <a:extLst>
              <a:ext uri="{FF2B5EF4-FFF2-40B4-BE49-F238E27FC236}">
                <a16:creationId xmlns:a16="http://schemas.microsoft.com/office/drawing/2014/main" id="{7C3B6C1B-C7A7-A454-746B-A429DE3ECB07}"/>
              </a:ext>
            </a:extLst>
          </p:cNvPr>
          <p:cNvSpPr>
            <a:spLocks noGrp="1"/>
          </p:cNvSpPr>
          <p:nvPr>
            <p:ph type="sldNum" sz="quarter" idx="10"/>
          </p:nvPr>
        </p:nvSpPr>
        <p:spPr/>
        <p:txBody>
          <a:bodyPr/>
          <a:lstStyle/>
          <a:p>
            <a:fld id="{0F73819E-773B-4A43-88EE-FC0AC92ECDF9}" type="slidenum">
              <a:rPr lang="sv-SE" noProof="1" smtClean="0"/>
              <a:pPr/>
              <a:t>26</a:t>
            </a:fld>
            <a:endParaRPr lang="sv-SE" noProof="1"/>
          </a:p>
        </p:txBody>
      </p:sp>
      <p:sp>
        <p:nvSpPr>
          <p:cNvPr id="2" name="Platshållare för text 1">
            <a:extLst>
              <a:ext uri="{FF2B5EF4-FFF2-40B4-BE49-F238E27FC236}">
                <a16:creationId xmlns:a16="http://schemas.microsoft.com/office/drawing/2014/main" id="{5F0DC5ED-F5B0-8962-CBF5-207846617F3E}"/>
              </a:ext>
            </a:extLst>
          </p:cNvPr>
          <p:cNvSpPr>
            <a:spLocks noGrp="1"/>
          </p:cNvSpPr>
          <p:nvPr>
            <p:ph type="body" sz="quarter" idx="19"/>
          </p:nvPr>
        </p:nvSpPr>
        <p:spPr/>
        <p:txBody>
          <a:bodyPr/>
          <a:lstStyle/>
          <a:p>
            <a:r>
              <a:rPr lang="sv-SE" dirty="0"/>
              <a:t>Jämförelse mellan dem som upplever/inte upplever att de kan påverka verksamheten</a:t>
            </a:r>
          </a:p>
        </p:txBody>
      </p:sp>
    </p:spTree>
    <p:extLst>
      <p:ext uri="{BB962C8B-B14F-4D97-AF65-F5344CB8AC3E}">
        <p14:creationId xmlns:p14="http://schemas.microsoft.com/office/powerpoint/2010/main" val="33508715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C5096-8A57-D3E4-A29A-47A28B65698D}"/>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0A673E17-9BAF-1A3B-3907-B3473D58D9A6}"/>
              </a:ext>
            </a:extLst>
          </p:cNvPr>
          <p:cNvSpPr>
            <a:spLocks noGrp="1"/>
          </p:cNvSpPr>
          <p:nvPr>
            <p:ph type="title"/>
          </p:nvPr>
        </p:nvSpPr>
        <p:spPr/>
        <p:txBody>
          <a:bodyPr/>
          <a:lstStyle/>
          <a:p>
            <a:r>
              <a:rPr lang="sv-SE" dirty="0"/>
              <a:t>De som anser att de kan Påverka i hög grad tycker det är roligt</a:t>
            </a:r>
            <a:br>
              <a:rPr lang="sv-SE" dirty="0"/>
            </a:br>
            <a:r>
              <a:rPr lang="sv-SE" dirty="0"/>
              <a:t>och att det är en möjlighet att vara dem de är i högre utsträckning</a:t>
            </a:r>
          </a:p>
        </p:txBody>
      </p:sp>
      <p:graphicFrame>
        <p:nvGraphicFramePr>
          <p:cNvPr id="2" name="ChartObject">
            <a:extLst>
              <a:ext uri="{FF2B5EF4-FFF2-40B4-BE49-F238E27FC236}">
                <a16:creationId xmlns:a16="http://schemas.microsoft.com/office/drawing/2014/main" id="{B865079B-D83D-5701-AA5E-BCDC6D75BDB4}"/>
              </a:ext>
            </a:extLst>
          </p:cNvPr>
          <p:cNvGraphicFramePr>
            <a:graphicFrameLocks noGrp="1"/>
          </p:cNvGraphicFramePr>
          <p:nvPr>
            <p:ph sz="quarter" idx="21"/>
            <p:extLst>
              <p:ext uri="{D42A27DB-BD31-4B8C-83A1-F6EECF244321}">
                <p14:modId xmlns:p14="http://schemas.microsoft.com/office/powerpoint/2010/main" val="571279479"/>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sp>
        <p:nvSpPr>
          <p:cNvPr id="8" name="Platshållare för text 7">
            <a:extLst>
              <a:ext uri="{FF2B5EF4-FFF2-40B4-BE49-F238E27FC236}">
                <a16:creationId xmlns:a16="http://schemas.microsoft.com/office/drawing/2014/main" id="{B3BE9835-EE18-CA1A-61B6-3E71F534C539}"/>
              </a:ext>
            </a:extLst>
          </p:cNvPr>
          <p:cNvSpPr>
            <a:spLocks noGrp="1"/>
          </p:cNvSpPr>
          <p:nvPr>
            <p:ph type="body" sz="quarter" idx="20"/>
          </p:nvPr>
        </p:nvSpPr>
        <p:spPr/>
        <p:txBody>
          <a:bodyPr/>
          <a:lstStyle/>
          <a:p>
            <a:r>
              <a:rPr lang="sv-SE" dirty="0"/>
              <a:t>Andelen instämmande på frågor som berör varför de deltar i idrotten (s. 20).</a:t>
            </a:r>
          </a:p>
          <a:p>
            <a:r>
              <a:rPr lang="sv-SE" dirty="0"/>
              <a:t>Jämförelse mellan dem som upplever att de har respektive inte har möjlighet att påverka verksamheten (s. 22) </a:t>
            </a:r>
          </a:p>
        </p:txBody>
      </p:sp>
      <p:sp>
        <p:nvSpPr>
          <p:cNvPr id="4" name="Platshållare för bildnummer 3">
            <a:extLst>
              <a:ext uri="{FF2B5EF4-FFF2-40B4-BE49-F238E27FC236}">
                <a16:creationId xmlns:a16="http://schemas.microsoft.com/office/drawing/2014/main" id="{54E31C78-5985-4A80-73D1-205E1898F987}"/>
              </a:ext>
            </a:extLst>
          </p:cNvPr>
          <p:cNvSpPr>
            <a:spLocks noGrp="1"/>
          </p:cNvSpPr>
          <p:nvPr>
            <p:ph type="sldNum" sz="quarter" idx="10"/>
          </p:nvPr>
        </p:nvSpPr>
        <p:spPr/>
        <p:txBody>
          <a:bodyPr/>
          <a:lstStyle/>
          <a:p>
            <a:fld id="{0F73819E-773B-4A43-88EE-FC0AC92ECDF9}" type="slidenum">
              <a:rPr lang="sv-SE" smtClean="0"/>
              <a:t>27</a:t>
            </a:fld>
            <a:endParaRPr lang="sv-SE"/>
          </a:p>
        </p:txBody>
      </p:sp>
    </p:spTree>
    <p:extLst>
      <p:ext uri="{BB962C8B-B14F-4D97-AF65-F5344CB8AC3E}">
        <p14:creationId xmlns:p14="http://schemas.microsoft.com/office/powerpoint/2010/main" val="7635345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F8B06-DE68-94BC-67AA-16BB217775B2}"/>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C832F329-9600-CA52-A0E4-99C53F63804B}"/>
              </a:ext>
            </a:extLst>
          </p:cNvPr>
          <p:cNvSpPr>
            <a:spLocks noGrp="1"/>
          </p:cNvSpPr>
          <p:nvPr>
            <p:ph type="title"/>
          </p:nvPr>
        </p:nvSpPr>
        <p:spPr/>
        <p:txBody>
          <a:bodyPr/>
          <a:lstStyle/>
          <a:p>
            <a:r>
              <a:rPr lang="sv-SE" dirty="0"/>
              <a:t>Inga större skillnader hos de som planerar att fortsätta nästa</a:t>
            </a:r>
            <a:br>
              <a:rPr lang="sv-SE" dirty="0"/>
            </a:br>
            <a:r>
              <a:rPr lang="sv-SE" dirty="0"/>
              <a:t>säsong mellan de som anser de kan påverka i hög eller i låg grad</a:t>
            </a:r>
          </a:p>
        </p:txBody>
      </p:sp>
      <p:graphicFrame>
        <p:nvGraphicFramePr>
          <p:cNvPr id="2" name="ChartObject">
            <a:extLst>
              <a:ext uri="{FF2B5EF4-FFF2-40B4-BE49-F238E27FC236}">
                <a16:creationId xmlns:a16="http://schemas.microsoft.com/office/drawing/2014/main" id="{20342AEB-7EB4-0BBD-C162-7BA648E80195}"/>
              </a:ext>
            </a:extLst>
          </p:cNvPr>
          <p:cNvGraphicFramePr>
            <a:graphicFrameLocks noGrp="1"/>
          </p:cNvGraphicFramePr>
          <p:nvPr>
            <p:ph sz="quarter" idx="21"/>
            <p:extLst>
              <p:ext uri="{D42A27DB-BD31-4B8C-83A1-F6EECF244321}">
                <p14:modId xmlns:p14="http://schemas.microsoft.com/office/powerpoint/2010/main" val="1823222362"/>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sp>
        <p:nvSpPr>
          <p:cNvPr id="8" name="Platshållare för text 7">
            <a:extLst>
              <a:ext uri="{FF2B5EF4-FFF2-40B4-BE49-F238E27FC236}">
                <a16:creationId xmlns:a16="http://schemas.microsoft.com/office/drawing/2014/main" id="{4E202D93-CCED-78E6-9111-A2A468E6049E}"/>
              </a:ext>
            </a:extLst>
          </p:cNvPr>
          <p:cNvSpPr>
            <a:spLocks noGrp="1"/>
          </p:cNvSpPr>
          <p:nvPr>
            <p:ph type="body" sz="quarter" idx="20"/>
          </p:nvPr>
        </p:nvSpPr>
        <p:spPr/>
        <p:txBody>
          <a:bodyPr/>
          <a:lstStyle/>
          <a:p>
            <a:r>
              <a:rPr lang="sv-SE" dirty="0"/>
              <a:t>Andelen instämmande på frågor som berör varför de deltar i idrotten (s. 20).</a:t>
            </a:r>
          </a:p>
          <a:p>
            <a:r>
              <a:rPr lang="sv-SE" dirty="0"/>
              <a:t>Jämförelse mellan dem som upplever att de har respektive inte har möjlighet att påverka verksamheten (s. 22) </a:t>
            </a:r>
          </a:p>
        </p:txBody>
      </p:sp>
      <p:sp>
        <p:nvSpPr>
          <p:cNvPr id="4" name="Platshållare för bildnummer 3">
            <a:extLst>
              <a:ext uri="{FF2B5EF4-FFF2-40B4-BE49-F238E27FC236}">
                <a16:creationId xmlns:a16="http://schemas.microsoft.com/office/drawing/2014/main" id="{349B2046-64EE-1276-D938-AC8B306868CF}"/>
              </a:ext>
            </a:extLst>
          </p:cNvPr>
          <p:cNvSpPr>
            <a:spLocks noGrp="1"/>
          </p:cNvSpPr>
          <p:nvPr>
            <p:ph type="sldNum" sz="quarter" idx="10"/>
          </p:nvPr>
        </p:nvSpPr>
        <p:spPr/>
        <p:txBody>
          <a:bodyPr/>
          <a:lstStyle/>
          <a:p>
            <a:fld id="{0F73819E-773B-4A43-88EE-FC0AC92ECDF9}" type="slidenum">
              <a:rPr lang="sv-SE" smtClean="0"/>
              <a:t>28</a:t>
            </a:fld>
            <a:endParaRPr lang="sv-SE"/>
          </a:p>
        </p:txBody>
      </p:sp>
    </p:spTree>
    <p:extLst>
      <p:ext uri="{BB962C8B-B14F-4D97-AF65-F5344CB8AC3E}">
        <p14:creationId xmlns:p14="http://schemas.microsoft.com/office/powerpoint/2010/main" val="6024512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88C6B-09D9-FC5C-5421-5F65C2E6DC95}"/>
            </a:ext>
          </a:extLst>
        </p:cNvPr>
        <p:cNvGrpSpPr/>
        <p:nvPr/>
      </p:nvGrpSpPr>
      <p:grpSpPr>
        <a:xfrm>
          <a:off x="0" y="0"/>
          <a:ext cx="0" cy="0"/>
          <a:chOff x="0" y="0"/>
          <a:chExt cx="0" cy="0"/>
        </a:xfrm>
      </p:grpSpPr>
      <p:pic>
        <p:nvPicPr>
          <p:cNvPr id="4" name="Platshållare för bild 8">
            <a:extLst>
              <a:ext uri="{FF2B5EF4-FFF2-40B4-BE49-F238E27FC236}">
                <a16:creationId xmlns:a16="http://schemas.microsoft.com/office/drawing/2014/main" id="{63B05BBD-453E-6823-259D-759EFF006F27}"/>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037" b="1037"/>
          <a:stretch/>
        </p:blipFill>
        <p:spPr/>
      </p:pic>
      <p:sp>
        <p:nvSpPr>
          <p:cNvPr id="5" name="Rubrik 5">
            <a:extLst>
              <a:ext uri="{FF2B5EF4-FFF2-40B4-BE49-F238E27FC236}">
                <a16:creationId xmlns:a16="http://schemas.microsoft.com/office/drawing/2014/main" id="{B104741D-78D1-2C59-DF03-9557A9D27231}"/>
              </a:ext>
            </a:extLst>
          </p:cNvPr>
          <p:cNvSpPr>
            <a:spLocks noGrp="1"/>
          </p:cNvSpPr>
          <p:nvPr>
            <p:ph type="title"/>
          </p:nvPr>
        </p:nvSpPr>
        <p:spPr/>
        <p:txBody>
          <a:bodyPr/>
          <a:lstStyle/>
          <a:p>
            <a:r>
              <a:rPr lang="sv-SE" noProof="1">
                <a:solidFill>
                  <a:schemeClr val="bg1"/>
                </a:solidFill>
              </a:rPr>
              <a:t>Resultat</a:t>
            </a:r>
          </a:p>
        </p:txBody>
      </p:sp>
      <p:sp>
        <p:nvSpPr>
          <p:cNvPr id="8" name="Platshållare för bildnummer 7">
            <a:extLst>
              <a:ext uri="{FF2B5EF4-FFF2-40B4-BE49-F238E27FC236}">
                <a16:creationId xmlns:a16="http://schemas.microsoft.com/office/drawing/2014/main" id="{C732873A-FF8A-9365-3492-68E1BB838D6F}"/>
              </a:ext>
            </a:extLst>
          </p:cNvPr>
          <p:cNvSpPr>
            <a:spLocks noGrp="1"/>
          </p:cNvSpPr>
          <p:nvPr>
            <p:ph type="sldNum" sz="quarter" idx="10"/>
          </p:nvPr>
        </p:nvSpPr>
        <p:spPr/>
        <p:txBody>
          <a:bodyPr/>
          <a:lstStyle/>
          <a:p>
            <a:fld id="{0F73819E-773B-4A43-88EE-FC0AC92ECDF9}" type="slidenum">
              <a:rPr lang="sv-SE" noProof="1" smtClean="0"/>
              <a:pPr/>
              <a:t>29</a:t>
            </a:fld>
            <a:endParaRPr lang="sv-SE" noProof="1"/>
          </a:p>
        </p:txBody>
      </p:sp>
      <p:sp>
        <p:nvSpPr>
          <p:cNvPr id="2" name="Platshållare för text 1">
            <a:extLst>
              <a:ext uri="{FF2B5EF4-FFF2-40B4-BE49-F238E27FC236}">
                <a16:creationId xmlns:a16="http://schemas.microsoft.com/office/drawing/2014/main" id="{7CE6E3DF-B768-05F8-ACC9-8D8B6A548A52}"/>
              </a:ext>
            </a:extLst>
          </p:cNvPr>
          <p:cNvSpPr>
            <a:spLocks noGrp="1"/>
          </p:cNvSpPr>
          <p:nvPr>
            <p:ph type="body" sz="quarter" idx="19"/>
          </p:nvPr>
        </p:nvSpPr>
        <p:spPr/>
        <p:txBody>
          <a:bodyPr/>
          <a:lstStyle/>
          <a:p>
            <a:r>
              <a:rPr lang="sv-SE" dirty="0">
                <a:solidFill>
                  <a:schemeClr val="bg1"/>
                </a:solidFill>
              </a:rPr>
              <a:t>Cuper</a:t>
            </a:r>
          </a:p>
        </p:txBody>
      </p:sp>
    </p:spTree>
    <p:extLst>
      <p:ext uri="{BB962C8B-B14F-4D97-AF65-F5344CB8AC3E}">
        <p14:creationId xmlns:p14="http://schemas.microsoft.com/office/powerpoint/2010/main" val="22149661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BDBCB-EF57-BCFF-CA82-DCE7409B5EE4}"/>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94CD509D-70B5-67E5-C5F7-AC1728DEE974}"/>
              </a:ext>
            </a:extLst>
          </p:cNvPr>
          <p:cNvSpPr>
            <a:spLocks noGrp="1"/>
          </p:cNvSpPr>
          <p:nvPr>
            <p:ph type="title"/>
          </p:nvPr>
        </p:nvSpPr>
        <p:spPr/>
        <p:txBody>
          <a:bodyPr/>
          <a:lstStyle/>
          <a:p>
            <a:r>
              <a:rPr lang="sv-SE" dirty="0"/>
              <a:t>Vilken av följande cuper har du deltagit i?</a:t>
            </a:r>
          </a:p>
        </p:txBody>
      </p:sp>
      <p:graphicFrame>
        <p:nvGraphicFramePr>
          <p:cNvPr id="2" name="ChartObject">
            <a:extLst>
              <a:ext uri="{FF2B5EF4-FFF2-40B4-BE49-F238E27FC236}">
                <a16:creationId xmlns:a16="http://schemas.microsoft.com/office/drawing/2014/main" id="{997769AB-93C8-CF2E-B211-52F21A30EC28}"/>
              </a:ext>
            </a:extLst>
          </p:cNvPr>
          <p:cNvGraphicFramePr>
            <a:graphicFrameLocks noGrp="1"/>
          </p:cNvGraphicFramePr>
          <p:nvPr>
            <p:ph sz="quarter" idx="21"/>
            <p:extLst>
              <p:ext uri="{D42A27DB-BD31-4B8C-83A1-F6EECF244321}">
                <p14:modId xmlns:p14="http://schemas.microsoft.com/office/powerpoint/2010/main" val="1197347417"/>
              </p:ext>
            </p:extLst>
          </p:nvPr>
        </p:nvGraphicFramePr>
        <p:xfrm>
          <a:off x="515938" y="1196975"/>
          <a:ext cx="8064500" cy="4932363"/>
        </p:xfrm>
        <a:graphic>
          <a:graphicData uri="http://schemas.openxmlformats.org/drawingml/2006/chart">
            <c:chart xmlns:c="http://schemas.openxmlformats.org/drawingml/2006/chart" xmlns:r="http://schemas.openxmlformats.org/officeDocument/2006/relationships" r:id="rId2"/>
          </a:graphicData>
        </a:graphic>
      </p:graphicFrame>
      <p:sp>
        <p:nvSpPr>
          <p:cNvPr id="8" name="Platshållare för text 7">
            <a:extLst>
              <a:ext uri="{FF2B5EF4-FFF2-40B4-BE49-F238E27FC236}">
                <a16:creationId xmlns:a16="http://schemas.microsoft.com/office/drawing/2014/main" id="{C9A035F2-D9F3-5B1C-E625-643A085C72CD}"/>
              </a:ext>
            </a:extLst>
          </p:cNvPr>
          <p:cNvSpPr>
            <a:spLocks noGrp="1"/>
          </p:cNvSpPr>
          <p:nvPr>
            <p:ph type="body" sz="quarter" idx="20"/>
          </p:nvPr>
        </p:nvSpPr>
        <p:spPr/>
        <p:txBody>
          <a:bodyPr/>
          <a:lstStyle/>
          <a:p>
            <a:endParaRPr lang="sv-SE" dirty="0"/>
          </a:p>
        </p:txBody>
      </p:sp>
      <p:sp>
        <p:nvSpPr>
          <p:cNvPr id="4" name="Platshållare för bildnummer 3">
            <a:extLst>
              <a:ext uri="{FF2B5EF4-FFF2-40B4-BE49-F238E27FC236}">
                <a16:creationId xmlns:a16="http://schemas.microsoft.com/office/drawing/2014/main" id="{8668B179-482C-5C3F-8E87-CC8DB1912C7D}"/>
              </a:ext>
            </a:extLst>
          </p:cNvPr>
          <p:cNvSpPr>
            <a:spLocks noGrp="1"/>
          </p:cNvSpPr>
          <p:nvPr>
            <p:ph type="sldNum" sz="quarter" idx="10"/>
          </p:nvPr>
        </p:nvSpPr>
        <p:spPr/>
        <p:txBody>
          <a:bodyPr/>
          <a:lstStyle/>
          <a:p>
            <a:fld id="{0F73819E-773B-4A43-88EE-FC0AC92ECDF9}" type="slidenum">
              <a:rPr lang="sv-SE" smtClean="0"/>
              <a:t>30</a:t>
            </a:fld>
            <a:endParaRPr lang="sv-SE"/>
          </a:p>
        </p:txBody>
      </p:sp>
    </p:spTree>
    <p:extLst>
      <p:ext uri="{BB962C8B-B14F-4D97-AF65-F5344CB8AC3E}">
        <p14:creationId xmlns:p14="http://schemas.microsoft.com/office/powerpoint/2010/main" val="2671743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F9F9C-D545-C6BF-E433-01D4B66D793D}"/>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958ED765-627F-C683-799D-48B38BD80A63}"/>
              </a:ext>
            </a:extLst>
          </p:cNvPr>
          <p:cNvSpPr>
            <a:spLocks noGrp="1"/>
          </p:cNvSpPr>
          <p:nvPr>
            <p:ph type="title"/>
          </p:nvPr>
        </p:nvSpPr>
        <p:spPr/>
        <p:txBody>
          <a:bodyPr/>
          <a:lstStyle/>
          <a:p>
            <a:r>
              <a:rPr lang="sv-SE" dirty="0"/>
              <a:t>Hur väl instämmer du i följande?</a:t>
            </a:r>
          </a:p>
        </p:txBody>
      </p:sp>
      <p:graphicFrame>
        <p:nvGraphicFramePr>
          <p:cNvPr id="9" name="ChartObject">
            <a:extLst>
              <a:ext uri="{FF2B5EF4-FFF2-40B4-BE49-F238E27FC236}">
                <a16:creationId xmlns:a16="http://schemas.microsoft.com/office/drawing/2014/main" id="{929DE032-1E04-DF77-D5C0-FE1A93259B01}"/>
              </a:ext>
            </a:extLst>
          </p:cNvPr>
          <p:cNvGraphicFramePr>
            <a:graphicFrameLocks noGrp="1"/>
          </p:cNvGraphicFramePr>
          <p:nvPr>
            <p:ph sz="quarter" idx="21"/>
            <p:extLst>
              <p:ext uri="{D42A27DB-BD31-4B8C-83A1-F6EECF244321}">
                <p14:modId xmlns:p14="http://schemas.microsoft.com/office/powerpoint/2010/main" val="3052208643"/>
              </p:ext>
            </p:extLst>
          </p:nvPr>
        </p:nvGraphicFramePr>
        <p:xfrm>
          <a:off x="515938" y="1196975"/>
          <a:ext cx="6075362" cy="4932363"/>
        </p:xfrm>
        <a:graphic>
          <a:graphicData uri="http://schemas.openxmlformats.org/drawingml/2006/chart">
            <c:chart xmlns:c="http://schemas.openxmlformats.org/drawingml/2006/chart" xmlns:r="http://schemas.openxmlformats.org/officeDocument/2006/relationships" r:id="rId2"/>
          </a:graphicData>
        </a:graphic>
      </p:graphicFrame>
      <p:sp>
        <p:nvSpPr>
          <p:cNvPr id="8" name="Platshållare för text 7">
            <a:extLst>
              <a:ext uri="{FF2B5EF4-FFF2-40B4-BE49-F238E27FC236}">
                <a16:creationId xmlns:a16="http://schemas.microsoft.com/office/drawing/2014/main" id="{50DB23AC-EC8F-D39B-049C-6CFFDE1E769F}"/>
              </a:ext>
            </a:extLst>
          </p:cNvPr>
          <p:cNvSpPr>
            <a:spLocks noGrp="1"/>
          </p:cNvSpPr>
          <p:nvPr>
            <p:ph type="body" sz="quarter" idx="20"/>
          </p:nvPr>
        </p:nvSpPr>
        <p:spPr/>
        <p:txBody>
          <a:bodyPr/>
          <a:lstStyle/>
          <a:p>
            <a:r>
              <a:rPr lang="sv-SE" dirty="0">
                <a:solidFill>
                  <a:prstClr val="black"/>
                </a:solidFill>
                <a:latin typeface="arial"/>
              </a:rPr>
              <a:t>Bas Folksam Cup: 109</a:t>
            </a:r>
          </a:p>
          <a:p>
            <a:r>
              <a:rPr lang="sv-SE" dirty="0">
                <a:solidFill>
                  <a:prstClr val="black"/>
                </a:solidFill>
                <a:latin typeface="arial"/>
              </a:rPr>
              <a:t>Bas Ski Team Ungdomscup: 245</a:t>
            </a:r>
          </a:p>
        </p:txBody>
      </p:sp>
      <p:sp>
        <p:nvSpPr>
          <p:cNvPr id="4" name="Platshållare för bildnummer 3">
            <a:extLst>
              <a:ext uri="{FF2B5EF4-FFF2-40B4-BE49-F238E27FC236}">
                <a16:creationId xmlns:a16="http://schemas.microsoft.com/office/drawing/2014/main" id="{DB05942B-139D-0933-93BD-D963BAD4961D}"/>
              </a:ext>
            </a:extLst>
          </p:cNvPr>
          <p:cNvSpPr>
            <a:spLocks noGrp="1"/>
          </p:cNvSpPr>
          <p:nvPr>
            <p:ph type="sldNum" sz="quarter" idx="10"/>
          </p:nvPr>
        </p:nvSpPr>
        <p:spPr/>
        <p:txBody>
          <a:bodyPr/>
          <a:lstStyle/>
          <a:p>
            <a:fld id="{0F73819E-773B-4A43-88EE-FC0AC92ECDF9}" type="slidenum">
              <a:rPr lang="sv-SE" smtClean="0"/>
              <a:t>31</a:t>
            </a:fld>
            <a:endParaRPr lang="sv-SE"/>
          </a:p>
        </p:txBody>
      </p:sp>
      <p:graphicFrame>
        <p:nvGraphicFramePr>
          <p:cNvPr id="3" name="ChartObject">
            <a:extLst>
              <a:ext uri="{FF2B5EF4-FFF2-40B4-BE49-F238E27FC236}">
                <a16:creationId xmlns:a16="http://schemas.microsoft.com/office/drawing/2014/main" id="{400DC095-B0AA-EB23-E6A7-641D71616EE0}"/>
              </a:ext>
            </a:extLst>
          </p:cNvPr>
          <p:cNvGraphicFramePr>
            <a:graphicFrameLocks noGrp="1"/>
          </p:cNvGraphicFramePr>
          <p:nvPr>
            <p:ph sz="quarter" idx="23"/>
            <p:extLst>
              <p:ext uri="{D42A27DB-BD31-4B8C-83A1-F6EECF244321}">
                <p14:modId xmlns:p14="http://schemas.microsoft.com/office/powerpoint/2010/main" val="2804077883"/>
              </p:ext>
            </p:extLst>
          </p:nvPr>
        </p:nvGraphicFramePr>
        <p:xfrm>
          <a:off x="7365207" y="1196974"/>
          <a:ext cx="3530599" cy="4932363"/>
        </p:xfrm>
        <a:graphic>
          <a:graphicData uri="http://schemas.openxmlformats.org/drawingml/2006/chart">
            <c:chart xmlns:c="http://schemas.openxmlformats.org/drawingml/2006/chart" xmlns:r="http://schemas.openxmlformats.org/officeDocument/2006/relationships" r:id="rId3"/>
          </a:graphicData>
        </a:graphic>
      </p:graphicFrame>
      <p:sp>
        <p:nvSpPr>
          <p:cNvPr id="27" name="New shape">
            <a:extLst>
              <a:ext uri="{FF2B5EF4-FFF2-40B4-BE49-F238E27FC236}">
                <a16:creationId xmlns:a16="http://schemas.microsoft.com/office/drawing/2014/main" id="{6611CB8F-F10C-A16B-6A14-840EB03C3469}"/>
              </a:ext>
            </a:extLst>
          </p:cNvPr>
          <p:cNvSpPr/>
          <p:nvPr/>
        </p:nvSpPr>
        <p:spPr>
          <a:xfrm>
            <a:off x="6482720" y="1280937"/>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lang="sv-SE" sz="1200" dirty="0">
                <a:solidFill>
                  <a:prstClr val="black"/>
                </a:solidFill>
                <a:latin typeface="arial"/>
              </a:rPr>
              <a:t>Vet ej</a:t>
            </a:r>
          </a:p>
        </p:txBody>
      </p:sp>
      <p:graphicFrame>
        <p:nvGraphicFramePr>
          <p:cNvPr id="28" name="Tabell 27">
            <a:extLst>
              <a:ext uri="{FF2B5EF4-FFF2-40B4-BE49-F238E27FC236}">
                <a16:creationId xmlns:a16="http://schemas.microsoft.com/office/drawing/2014/main" id="{1D9B7FB8-B1E6-A806-35C5-5A15B4BE53D1}"/>
              </a:ext>
            </a:extLst>
          </p:cNvPr>
          <p:cNvGraphicFramePr>
            <a:graphicFrameLocks noGrp="1"/>
          </p:cNvGraphicFramePr>
          <p:nvPr>
            <p:extLst>
              <p:ext uri="{D42A27DB-BD31-4B8C-83A1-F6EECF244321}">
                <p14:modId xmlns:p14="http://schemas.microsoft.com/office/powerpoint/2010/main" val="588228976"/>
              </p:ext>
            </p:extLst>
          </p:nvPr>
        </p:nvGraphicFramePr>
        <p:xfrm>
          <a:off x="6482720" y="1644299"/>
          <a:ext cx="419100" cy="3819700"/>
        </p:xfrm>
        <a:graphic>
          <a:graphicData uri="http://schemas.openxmlformats.org/drawingml/2006/table">
            <a:tbl>
              <a:tblPr>
                <a:tableStyleId>{5C22544A-7EE6-4342-B048-85BDC9FD1C3A}</a:tableStyleId>
              </a:tblPr>
              <a:tblGrid>
                <a:gridCol w="419100">
                  <a:extLst>
                    <a:ext uri="{9D8B030D-6E8A-4147-A177-3AD203B41FA5}">
                      <a16:colId xmlns:a16="http://schemas.microsoft.com/office/drawing/2014/main" val="3944849597"/>
                    </a:ext>
                  </a:extLst>
                </a:gridCol>
              </a:tblGrid>
              <a:tr h="763940">
                <a:tc>
                  <a:txBody>
                    <a:bodyPr/>
                    <a:lstStyle/>
                    <a:p>
                      <a:pPr algn="ctr"/>
                      <a:r>
                        <a:rPr lang="sv-SE" sz="1200" b="0" dirty="0"/>
                        <a:t>1%</a:t>
                      </a:r>
                    </a:p>
                  </a:txBody>
                  <a:tcPr anchor="ctr">
                    <a:noFill/>
                  </a:tcPr>
                </a:tc>
                <a:extLst>
                  <a:ext uri="{0D108BD9-81ED-4DB2-BD59-A6C34878D82A}">
                    <a16:rowId xmlns:a16="http://schemas.microsoft.com/office/drawing/2014/main" val="3934626362"/>
                  </a:ext>
                </a:extLst>
              </a:tr>
              <a:tr h="763940">
                <a:tc>
                  <a:txBody>
                    <a:bodyPr/>
                    <a:lstStyle/>
                    <a:p>
                      <a:pPr algn="ctr"/>
                      <a:r>
                        <a:rPr lang="sv-SE" sz="1200" b="0" dirty="0"/>
                        <a:t>4%</a:t>
                      </a:r>
                    </a:p>
                  </a:txBody>
                  <a:tcPr anchor="ctr">
                    <a:noFill/>
                  </a:tcPr>
                </a:tc>
                <a:extLst>
                  <a:ext uri="{0D108BD9-81ED-4DB2-BD59-A6C34878D82A}">
                    <a16:rowId xmlns:a16="http://schemas.microsoft.com/office/drawing/2014/main" val="1803040012"/>
                  </a:ext>
                </a:extLst>
              </a:tr>
              <a:tr h="763940">
                <a:tc>
                  <a:txBody>
                    <a:bodyPr/>
                    <a:lstStyle/>
                    <a:p>
                      <a:pPr algn="ctr"/>
                      <a:r>
                        <a:rPr lang="sv-SE" sz="1200" b="0" dirty="0"/>
                        <a:t>4%</a:t>
                      </a:r>
                    </a:p>
                  </a:txBody>
                  <a:tcPr anchor="ctr">
                    <a:noFill/>
                  </a:tcPr>
                </a:tc>
                <a:extLst>
                  <a:ext uri="{0D108BD9-81ED-4DB2-BD59-A6C34878D82A}">
                    <a16:rowId xmlns:a16="http://schemas.microsoft.com/office/drawing/2014/main" val="2190649578"/>
                  </a:ext>
                </a:extLst>
              </a:tr>
              <a:tr h="763940">
                <a:tc>
                  <a:txBody>
                    <a:bodyPr/>
                    <a:lstStyle/>
                    <a:p>
                      <a:pPr algn="ctr"/>
                      <a:r>
                        <a:rPr lang="sv-SE" sz="1200" b="0" dirty="0"/>
                        <a:t>2%</a:t>
                      </a:r>
                    </a:p>
                  </a:txBody>
                  <a:tcPr anchor="ctr">
                    <a:noFill/>
                  </a:tcPr>
                </a:tc>
                <a:extLst>
                  <a:ext uri="{0D108BD9-81ED-4DB2-BD59-A6C34878D82A}">
                    <a16:rowId xmlns:a16="http://schemas.microsoft.com/office/drawing/2014/main" val="2165765208"/>
                  </a:ext>
                </a:extLst>
              </a:tr>
              <a:tr h="763940">
                <a:tc>
                  <a:txBody>
                    <a:bodyPr/>
                    <a:lstStyle/>
                    <a:p>
                      <a:pPr algn="ctr"/>
                      <a:r>
                        <a:rPr lang="sv-SE" sz="1200" b="0" dirty="0"/>
                        <a:t>1%</a:t>
                      </a:r>
                    </a:p>
                  </a:txBody>
                  <a:tcPr anchor="ctr">
                    <a:noFill/>
                  </a:tcPr>
                </a:tc>
                <a:extLst>
                  <a:ext uri="{0D108BD9-81ED-4DB2-BD59-A6C34878D82A}">
                    <a16:rowId xmlns:a16="http://schemas.microsoft.com/office/drawing/2014/main" val="3918765493"/>
                  </a:ext>
                </a:extLst>
              </a:tr>
            </a:tbl>
          </a:graphicData>
        </a:graphic>
      </p:graphicFrame>
      <p:sp>
        <p:nvSpPr>
          <p:cNvPr id="29" name="New shape">
            <a:extLst>
              <a:ext uri="{FF2B5EF4-FFF2-40B4-BE49-F238E27FC236}">
                <a16:creationId xmlns:a16="http://schemas.microsoft.com/office/drawing/2014/main" id="{4C660B29-C8A5-5B97-F1CA-135B429E6433}"/>
              </a:ext>
            </a:extLst>
          </p:cNvPr>
          <p:cNvSpPr/>
          <p:nvPr/>
        </p:nvSpPr>
        <p:spPr>
          <a:xfrm>
            <a:off x="10808412" y="1280937"/>
            <a:ext cx="419100" cy="27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lang="sv-SE" sz="1200" dirty="0">
                <a:solidFill>
                  <a:prstClr val="black"/>
                </a:solidFill>
                <a:latin typeface="arial"/>
              </a:rPr>
              <a:t>Vet ej</a:t>
            </a:r>
          </a:p>
        </p:txBody>
      </p:sp>
      <p:graphicFrame>
        <p:nvGraphicFramePr>
          <p:cNvPr id="30" name="Tabell 29">
            <a:extLst>
              <a:ext uri="{FF2B5EF4-FFF2-40B4-BE49-F238E27FC236}">
                <a16:creationId xmlns:a16="http://schemas.microsoft.com/office/drawing/2014/main" id="{1C8AD41A-5D84-1A82-DB73-F78796F9300B}"/>
              </a:ext>
            </a:extLst>
          </p:cNvPr>
          <p:cNvGraphicFramePr>
            <a:graphicFrameLocks noGrp="1"/>
          </p:cNvGraphicFramePr>
          <p:nvPr>
            <p:extLst>
              <p:ext uri="{D42A27DB-BD31-4B8C-83A1-F6EECF244321}">
                <p14:modId xmlns:p14="http://schemas.microsoft.com/office/powerpoint/2010/main" val="495141151"/>
              </p:ext>
            </p:extLst>
          </p:nvPr>
        </p:nvGraphicFramePr>
        <p:xfrm>
          <a:off x="10808412" y="1644299"/>
          <a:ext cx="419100" cy="3819700"/>
        </p:xfrm>
        <a:graphic>
          <a:graphicData uri="http://schemas.openxmlformats.org/drawingml/2006/table">
            <a:tbl>
              <a:tblPr>
                <a:tableStyleId>{5C22544A-7EE6-4342-B048-85BDC9FD1C3A}</a:tableStyleId>
              </a:tblPr>
              <a:tblGrid>
                <a:gridCol w="419100">
                  <a:extLst>
                    <a:ext uri="{9D8B030D-6E8A-4147-A177-3AD203B41FA5}">
                      <a16:colId xmlns:a16="http://schemas.microsoft.com/office/drawing/2014/main" val="3944849597"/>
                    </a:ext>
                  </a:extLst>
                </a:gridCol>
              </a:tblGrid>
              <a:tr h="763940">
                <a:tc>
                  <a:txBody>
                    <a:bodyPr/>
                    <a:lstStyle/>
                    <a:p>
                      <a:pPr algn="ctr"/>
                      <a:r>
                        <a:rPr lang="sv-SE" sz="1200" b="0" dirty="0"/>
                        <a:t>4%</a:t>
                      </a:r>
                    </a:p>
                  </a:txBody>
                  <a:tcPr anchor="ctr">
                    <a:noFill/>
                  </a:tcPr>
                </a:tc>
                <a:extLst>
                  <a:ext uri="{0D108BD9-81ED-4DB2-BD59-A6C34878D82A}">
                    <a16:rowId xmlns:a16="http://schemas.microsoft.com/office/drawing/2014/main" val="3934626362"/>
                  </a:ext>
                </a:extLst>
              </a:tr>
              <a:tr h="763940">
                <a:tc>
                  <a:txBody>
                    <a:bodyPr/>
                    <a:lstStyle/>
                    <a:p>
                      <a:pPr algn="ctr"/>
                      <a:r>
                        <a:rPr lang="sv-SE" sz="1200" b="0" dirty="0"/>
                        <a:t>6%</a:t>
                      </a:r>
                    </a:p>
                  </a:txBody>
                  <a:tcPr anchor="ctr">
                    <a:noFill/>
                  </a:tcPr>
                </a:tc>
                <a:extLst>
                  <a:ext uri="{0D108BD9-81ED-4DB2-BD59-A6C34878D82A}">
                    <a16:rowId xmlns:a16="http://schemas.microsoft.com/office/drawing/2014/main" val="1803040012"/>
                  </a:ext>
                </a:extLst>
              </a:tr>
              <a:tr h="763940">
                <a:tc>
                  <a:txBody>
                    <a:bodyPr/>
                    <a:lstStyle/>
                    <a:p>
                      <a:pPr algn="ctr"/>
                      <a:r>
                        <a:rPr lang="sv-SE" sz="1200" b="0" dirty="0"/>
                        <a:t>6%</a:t>
                      </a:r>
                    </a:p>
                  </a:txBody>
                  <a:tcPr anchor="ctr">
                    <a:noFill/>
                  </a:tcPr>
                </a:tc>
                <a:extLst>
                  <a:ext uri="{0D108BD9-81ED-4DB2-BD59-A6C34878D82A}">
                    <a16:rowId xmlns:a16="http://schemas.microsoft.com/office/drawing/2014/main" val="2190649578"/>
                  </a:ext>
                </a:extLst>
              </a:tr>
              <a:tr h="763940">
                <a:tc>
                  <a:txBody>
                    <a:bodyPr/>
                    <a:lstStyle/>
                    <a:p>
                      <a:pPr algn="ctr"/>
                      <a:r>
                        <a:rPr lang="sv-SE" sz="1200" b="0" dirty="0"/>
                        <a:t>5%</a:t>
                      </a:r>
                    </a:p>
                  </a:txBody>
                  <a:tcPr anchor="ctr">
                    <a:noFill/>
                  </a:tcPr>
                </a:tc>
                <a:extLst>
                  <a:ext uri="{0D108BD9-81ED-4DB2-BD59-A6C34878D82A}">
                    <a16:rowId xmlns:a16="http://schemas.microsoft.com/office/drawing/2014/main" val="2165765208"/>
                  </a:ext>
                </a:extLst>
              </a:tr>
              <a:tr h="763940">
                <a:tc>
                  <a:txBody>
                    <a:bodyPr/>
                    <a:lstStyle/>
                    <a:p>
                      <a:pPr algn="ctr"/>
                      <a:r>
                        <a:rPr lang="sv-SE" sz="1200" b="0" dirty="0"/>
                        <a:t>2%</a:t>
                      </a:r>
                    </a:p>
                  </a:txBody>
                  <a:tcPr anchor="ctr">
                    <a:noFill/>
                  </a:tcPr>
                </a:tc>
                <a:extLst>
                  <a:ext uri="{0D108BD9-81ED-4DB2-BD59-A6C34878D82A}">
                    <a16:rowId xmlns:a16="http://schemas.microsoft.com/office/drawing/2014/main" val="3918765493"/>
                  </a:ext>
                </a:extLst>
              </a:tr>
            </a:tbl>
          </a:graphicData>
        </a:graphic>
      </p:graphicFrame>
      <p:cxnSp>
        <p:nvCxnSpPr>
          <p:cNvPr id="5" name="Rak koppling 4">
            <a:extLst>
              <a:ext uri="{FF2B5EF4-FFF2-40B4-BE49-F238E27FC236}">
                <a16:creationId xmlns:a16="http://schemas.microsoft.com/office/drawing/2014/main" id="{593EDD6D-1C44-5631-2245-EB405CF5BA23}"/>
              </a:ext>
            </a:extLst>
          </p:cNvPr>
          <p:cNvCxnSpPr>
            <a:cxnSpLocks/>
          </p:cNvCxnSpPr>
          <p:nvPr/>
        </p:nvCxnSpPr>
        <p:spPr>
          <a:xfrm>
            <a:off x="895350" y="2408086"/>
            <a:ext cx="10186988" cy="0"/>
          </a:xfrm>
          <a:prstGeom prst="line">
            <a:avLst/>
          </a:prstGeom>
          <a:ln w="12700" cap="flat" cmpd="sng" algn="ctr">
            <a:solidFill>
              <a:schemeClr val="tx2">
                <a:lumMod val="60000"/>
                <a:lumOff val="4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Rak koppling 22">
            <a:extLst>
              <a:ext uri="{FF2B5EF4-FFF2-40B4-BE49-F238E27FC236}">
                <a16:creationId xmlns:a16="http://schemas.microsoft.com/office/drawing/2014/main" id="{A9BE3163-1B0C-220C-ED63-0FAB448FCA6E}"/>
              </a:ext>
            </a:extLst>
          </p:cNvPr>
          <p:cNvCxnSpPr>
            <a:cxnSpLocks/>
          </p:cNvCxnSpPr>
          <p:nvPr/>
        </p:nvCxnSpPr>
        <p:spPr>
          <a:xfrm>
            <a:off x="895350" y="3170086"/>
            <a:ext cx="10186988" cy="0"/>
          </a:xfrm>
          <a:prstGeom prst="line">
            <a:avLst/>
          </a:prstGeom>
          <a:ln w="12700" cap="flat" cmpd="sng" algn="ctr">
            <a:solidFill>
              <a:schemeClr val="tx2">
                <a:lumMod val="60000"/>
                <a:lumOff val="4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4" name="Rak koppling 23">
            <a:extLst>
              <a:ext uri="{FF2B5EF4-FFF2-40B4-BE49-F238E27FC236}">
                <a16:creationId xmlns:a16="http://schemas.microsoft.com/office/drawing/2014/main" id="{5F7DB131-0C83-C38E-75E9-6B1391E489F5}"/>
              </a:ext>
            </a:extLst>
          </p:cNvPr>
          <p:cNvCxnSpPr>
            <a:cxnSpLocks/>
          </p:cNvCxnSpPr>
          <p:nvPr/>
        </p:nvCxnSpPr>
        <p:spPr>
          <a:xfrm>
            <a:off x="895350" y="3941611"/>
            <a:ext cx="10186988" cy="0"/>
          </a:xfrm>
          <a:prstGeom prst="line">
            <a:avLst/>
          </a:prstGeom>
          <a:ln w="12700" cap="flat" cmpd="sng" algn="ctr">
            <a:solidFill>
              <a:schemeClr val="tx2">
                <a:lumMod val="60000"/>
                <a:lumOff val="4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5" name="Rak koppling 24">
            <a:extLst>
              <a:ext uri="{FF2B5EF4-FFF2-40B4-BE49-F238E27FC236}">
                <a16:creationId xmlns:a16="http://schemas.microsoft.com/office/drawing/2014/main" id="{4DCD8974-A0EC-61C6-D0CC-8E9B35338AA2}"/>
              </a:ext>
            </a:extLst>
          </p:cNvPr>
          <p:cNvCxnSpPr>
            <a:cxnSpLocks/>
          </p:cNvCxnSpPr>
          <p:nvPr/>
        </p:nvCxnSpPr>
        <p:spPr>
          <a:xfrm>
            <a:off x="895350" y="4694086"/>
            <a:ext cx="10186988" cy="0"/>
          </a:xfrm>
          <a:prstGeom prst="line">
            <a:avLst/>
          </a:prstGeom>
          <a:ln w="12700" cap="flat" cmpd="sng" algn="ctr">
            <a:solidFill>
              <a:schemeClr val="tx2">
                <a:lumMod val="60000"/>
                <a:lumOff val="4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4192869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06E69-68AD-B66F-F4D5-CC4CE2E194DD}"/>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DBEA09AC-78B9-65E2-7EEA-46B45EE59205}"/>
              </a:ext>
            </a:extLst>
          </p:cNvPr>
          <p:cNvSpPr>
            <a:spLocks noGrp="1"/>
          </p:cNvSpPr>
          <p:nvPr>
            <p:ph type="title"/>
          </p:nvPr>
        </p:nvSpPr>
        <p:spPr/>
        <p:txBody>
          <a:bodyPr/>
          <a:lstStyle/>
          <a:p>
            <a:r>
              <a:rPr lang="sv-SE" dirty="0"/>
              <a:t>Regionala skillnader i deltagarnas uppfattning om cupernas</a:t>
            </a:r>
            <a:br>
              <a:rPr lang="sv-SE" dirty="0"/>
            </a:br>
            <a:r>
              <a:rPr lang="sv-SE" dirty="0"/>
              <a:t>inverkan på deras tränings- och tävlingsmotivation</a:t>
            </a:r>
          </a:p>
        </p:txBody>
      </p:sp>
      <p:sp>
        <p:nvSpPr>
          <p:cNvPr id="4" name="Platshållare för bildnummer 3">
            <a:extLst>
              <a:ext uri="{FF2B5EF4-FFF2-40B4-BE49-F238E27FC236}">
                <a16:creationId xmlns:a16="http://schemas.microsoft.com/office/drawing/2014/main" id="{0E1F025E-2FFB-9BA8-19F0-C7A7E7D52DCF}"/>
              </a:ext>
            </a:extLst>
          </p:cNvPr>
          <p:cNvSpPr>
            <a:spLocks noGrp="1"/>
          </p:cNvSpPr>
          <p:nvPr>
            <p:ph type="sldNum" sz="quarter" idx="10"/>
          </p:nvPr>
        </p:nvSpPr>
        <p:spPr/>
        <p:txBody>
          <a:bodyPr/>
          <a:lstStyle/>
          <a:p>
            <a:fld id="{0F73819E-773B-4A43-88EE-FC0AC92ECDF9}" type="slidenum">
              <a:rPr lang="sv-SE" smtClean="0"/>
              <a:t>32</a:t>
            </a:fld>
            <a:endParaRPr lang="sv-SE"/>
          </a:p>
        </p:txBody>
      </p:sp>
      <p:pic>
        <p:nvPicPr>
          <p:cNvPr id="26" name="Platshållare för innehåll 25">
            <a:extLst>
              <a:ext uri="{FF2B5EF4-FFF2-40B4-BE49-F238E27FC236}">
                <a16:creationId xmlns:a16="http://schemas.microsoft.com/office/drawing/2014/main" id="{F51718D0-7E7B-9A2E-1798-37B52BDFAA6E}"/>
              </a:ext>
            </a:extLst>
          </p:cNvPr>
          <p:cNvPicPr>
            <a:picLocks noGrp="1" noChangeAspect="1"/>
          </p:cNvPicPr>
          <p:nvPr>
            <p:ph sz="quarter" idx="21"/>
          </p:nvPr>
        </p:nvPicPr>
        <p:blipFill>
          <a:blip r:embed="rId2"/>
          <a:stretch>
            <a:fillRect/>
          </a:stretch>
        </p:blipFill>
        <p:spPr>
          <a:xfrm>
            <a:off x="515938" y="1196975"/>
            <a:ext cx="5583922" cy="4932363"/>
          </a:xfrm>
          <a:prstGeom prst="rect">
            <a:avLst/>
          </a:prstGeom>
        </p:spPr>
      </p:pic>
      <p:pic>
        <p:nvPicPr>
          <p:cNvPr id="27" name="Bildobjekt 26">
            <a:extLst>
              <a:ext uri="{FF2B5EF4-FFF2-40B4-BE49-F238E27FC236}">
                <a16:creationId xmlns:a16="http://schemas.microsoft.com/office/drawing/2014/main" id="{EF7F48F6-CB21-33C5-8796-5801B769C67D}"/>
              </a:ext>
            </a:extLst>
          </p:cNvPr>
          <p:cNvPicPr>
            <a:picLocks noChangeAspect="1"/>
          </p:cNvPicPr>
          <p:nvPr/>
        </p:nvPicPr>
        <p:blipFill>
          <a:blip r:embed="rId3"/>
          <a:stretch>
            <a:fillRect/>
          </a:stretch>
        </p:blipFill>
        <p:spPr>
          <a:xfrm>
            <a:off x="6096000" y="1196975"/>
            <a:ext cx="5584420" cy="4938188"/>
          </a:xfrm>
          <a:prstGeom prst="rect">
            <a:avLst/>
          </a:prstGeom>
        </p:spPr>
      </p:pic>
    </p:spTree>
    <p:extLst>
      <p:ext uri="{BB962C8B-B14F-4D97-AF65-F5344CB8AC3E}">
        <p14:creationId xmlns:p14="http://schemas.microsoft.com/office/powerpoint/2010/main" val="2396738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869CB-D665-3597-DAC2-08C6283209EF}"/>
            </a:ext>
          </a:extLst>
        </p:cNvPr>
        <p:cNvGrpSpPr/>
        <p:nvPr/>
      </p:nvGrpSpPr>
      <p:grpSpPr>
        <a:xfrm>
          <a:off x="0" y="0"/>
          <a:ext cx="0" cy="0"/>
          <a:chOff x="0" y="0"/>
          <a:chExt cx="0" cy="0"/>
        </a:xfrm>
      </p:grpSpPr>
      <p:sp>
        <p:nvSpPr>
          <p:cNvPr id="6" name="Rubrik 5">
            <a:extLst>
              <a:ext uri="{FF2B5EF4-FFF2-40B4-BE49-F238E27FC236}">
                <a16:creationId xmlns:a16="http://schemas.microsoft.com/office/drawing/2014/main" id="{79396BFB-2CBF-C901-EA53-5EDBF784F131}"/>
              </a:ext>
            </a:extLst>
          </p:cNvPr>
          <p:cNvSpPr>
            <a:spLocks noGrp="1"/>
          </p:cNvSpPr>
          <p:nvPr>
            <p:ph type="title"/>
          </p:nvPr>
        </p:nvSpPr>
        <p:spPr/>
        <p:txBody>
          <a:bodyPr/>
          <a:lstStyle/>
          <a:p>
            <a:r>
              <a:rPr lang="sv-SE" dirty="0"/>
              <a:t>Hur väl instämmer du i följande?</a:t>
            </a:r>
          </a:p>
        </p:txBody>
      </p:sp>
      <p:graphicFrame>
        <p:nvGraphicFramePr>
          <p:cNvPr id="2" name="ChartObject">
            <a:extLst>
              <a:ext uri="{FF2B5EF4-FFF2-40B4-BE49-F238E27FC236}">
                <a16:creationId xmlns:a16="http://schemas.microsoft.com/office/drawing/2014/main" id="{5ED15FF1-F733-757C-7F89-C2261904DAE4}"/>
              </a:ext>
            </a:extLst>
          </p:cNvPr>
          <p:cNvGraphicFramePr>
            <a:graphicFrameLocks noGrp="1"/>
          </p:cNvGraphicFramePr>
          <p:nvPr>
            <p:ph sz="quarter" idx="21"/>
            <p:extLst>
              <p:ext uri="{D42A27DB-BD31-4B8C-83A1-F6EECF244321}">
                <p14:modId xmlns:p14="http://schemas.microsoft.com/office/powerpoint/2010/main" val="914670076"/>
              </p:ext>
            </p:extLst>
          </p:nvPr>
        </p:nvGraphicFramePr>
        <p:xfrm>
          <a:off x="515938" y="1196975"/>
          <a:ext cx="6308724" cy="4932363"/>
        </p:xfrm>
        <a:graphic>
          <a:graphicData uri="http://schemas.openxmlformats.org/drawingml/2006/chart">
            <c:chart xmlns:c="http://schemas.openxmlformats.org/drawingml/2006/chart" xmlns:r="http://schemas.openxmlformats.org/officeDocument/2006/relationships" r:id="rId2"/>
          </a:graphicData>
        </a:graphic>
      </p:graphicFrame>
      <p:sp>
        <p:nvSpPr>
          <p:cNvPr id="8" name="Platshållare för text 7">
            <a:extLst>
              <a:ext uri="{FF2B5EF4-FFF2-40B4-BE49-F238E27FC236}">
                <a16:creationId xmlns:a16="http://schemas.microsoft.com/office/drawing/2014/main" id="{5FA6B0D4-681F-CF9C-13B9-FDB21C0298FB}"/>
              </a:ext>
            </a:extLst>
          </p:cNvPr>
          <p:cNvSpPr>
            <a:spLocks noGrp="1"/>
          </p:cNvSpPr>
          <p:nvPr>
            <p:ph type="body" sz="quarter" idx="20"/>
          </p:nvPr>
        </p:nvSpPr>
        <p:spPr/>
        <p:txBody>
          <a:bodyPr/>
          <a:lstStyle/>
          <a:p>
            <a:r>
              <a:rPr lang="sv-SE" dirty="0"/>
              <a:t>Observera att diagrammen redovisar medelvärden</a:t>
            </a:r>
          </a:p>
        </p:txBody>
      </p:sp>
      <p:sp>
        <p:nvSpPr>
          <p:cNvPr id="4" name="Platshållare för bildnummer 3">
            <a:extLst>
              <a:ext uri="{FF2B5EF4-FFF2-40B4-BE49-F238E27FC236}">
                <a16:creationId xmlns:a16="http://schemas.microsoft.com/office/drawing/2014/main" id="{47368957-39C7-34AB-5FD7-298B526D803D}"/>
              </a:ext>
            </a:extLst>
          </p:cNvPr>
          <p:cNvSpPr>
            <a:spLocks noGrp="1"/>
          </p:cNvSpPr>
          <p:nvPr>
            <p:ph type="sldNum" sz="quarter" idx="10"/>
          </p:nvPr>
        </p:nvSpPr>
        <p:spPr/>
        <p:txBody>
          <a:bodyPr/>
          <a:lstStyle/>
          <a:p>
            <a:fld id="{0F73819E-773B-4A43-88EE-FC0AC92ECDF9}" type="slidenum">
              <a:rPr lang="sv-SE" smtClean="0"/>
              <a:t>33</a:t>
            </a:fld>
            <a:endParaRPr lang="sv-SE"/>
          </a:p>
        </p:txBody>
      </p:sp>
      <p:graphicFrame>
        <p:nvGraphicFramePr>
          <p:cNvPr id="3" name="ChartObject">
            <a:extLst>
              <a:ext uri="{FF2B5EF4-FFF2-40B4-BE49-F238E27FC236}">
                <a16:creationId xmlns:a16="http://schemas.microsoft.com/office/drawing/2014/main" id="{2DC7897D-FFB8-3674-45ED-FB9761744FF1}"/>
              </a:ext>
            </a:extLst>
          </p:cNvPr>
          <p:cNvGraphicFramePr>
            <a:graphicFrameLocks/>
          </p:cNvGraphicFramePr>
          <p:nvPr>
            <p:extLst>
              <p:ext uri="{D42A27DB-BD31-4B8C-83A1-F6EECF244321}">
                <p14:modId xmlns:p14="http://schemas.microsoft.com/office/powerpoint/2010/main" val="192396615"/>
              </p:ext>
            </p:extLst>
          </p:nvPr>
        </p:nvGraphicFramePr>
        <p:xfrm>
          <a:off x="6824662" y="1196975"/>
          <a:ext cx="4257676" cy="4932363"/>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Rak koppling 4">
            <a:extLst>
              <a:ext uri="{FF2B5EF4-FFF2-40B4-BE49-F238E27FC236}">
                <a16:creationId xmlns:a16="http://schemas.microsoft.com/office/drawing/2014/main" id="{7CD2BC4F-C59D-931F-1979-59EBB029808E}"/>
              </a:ext>
            </a:extLst>
          </p:cNvPr>
          <p:cNvCxnSpPr>
            <a:cxnSpLocks/>
          </p:cNvCxnSpPr>
          <p:nvPr/>
        </p:nvCxnSpPr>
        <p:spPr>
          <a:xfrm>
            <a:off x="895350" y="2150911"/>
            <a:ext cx="10186988" cy="0"/>
          </a:xfrm>
          <a:prstGeom prst="line">
            <a:avLst/>
          </a:prstGeom>
          <a:ln w="12700" cap="flat" cmpd="sng" algn="ctr">
            <a:solidFill>
              <a:schemeClr val="tx2">
                <a:lumMod val="60000"/>
                <a:lumOff val="4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Rak koppling 6">
            <a:extLst>
              <a:ext uri="{FF2B5EF4-FFF2-40B4-BE49-F238E27FC236}">
                <a16:creationId xmlns:a16="http://schemas.microsoft.com/office/drawing/2014/main" id="{74109879-86FE-ADF9-26BD-145C7FEDC575}"/>
              </a:ext>
            </a:extLst>
          </p:cNvPr>
          <p:cNvCxnSpPr>
            <a:cxnSpLocks/>
          </p:cNvCxnSpPr>
          <p:nvPr/>
        </p:nvCxnSpPr>
        <p:spPr>
          <a:xfrm>
            <a:off x="895350" y="2979586"/>
            <a:ext cx="10186988" cy="0"/>
          </a:xfrm>
          <a:prstGeom prst="line">
            <a:avLst/>
          </a:prstGeom>
          <a:ln w="12700" cap="flat" cmpd="sng" algn="ctr">
            <a:solidFill>
              <a:schemeClr val="tx2">
                <a:lumMod val="60000"/>
                <a:lumOff val="4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Rak koppling 8">
            <a:extLst>
              <a:ext uri="{FF2B5EF4-FFF2-40B4-BE49-F238E27FC236}">
                <a16:creationId xmlns:a16="http://schemas.microsoft.com/office/drawing/2014/main" id="{8E56164B-F21F-8CCD-322C-B25486A16AB9}"/>
              </a:ext>
            </a:extLst>
          </p:cNvPr>
          <p:cNvCxnSpPr>
            <a:cxnSpLocks/>
          </p:cNvCxnSpPr>
          <p:nvPr/>
        </p:nvCxnSpPr>
        <p:spPr>
          <a:xfrm>
            <a:off x="895350" y="3808261"/>
            <a:ext cx="10186988" cy="0"/>
          </a:xfrm>
          <a:prstGeom prst="line">
            <a:avLst/>
          </a:prstGeom>
          <a:ln w="12700" cap="flat" cmpd="sng" algn="ctr">
            <a:solidFill>
              <a:schemeClr val="tx2">
                <a:lumMod val="60000"/>
                <a:lumOff val="4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Rak koppling 9">
            <a:extLst>
              <a:ext uri="{FF2B5EF4-FFF2-40B4-BE49-F238E27FC236}">
                <a16:creationId xmlns:a16="http://schemas.microsoft.com/office/drawing/2014/main" id="{6A8A889B-71E1-49DE-8B07-15DD6079B60E}"/>
              </a:ext>
            </a:extLst>
          </p:cNvPr>
          <p:cNvCxnSpPr>
            <a:cxnSpLocks/>
          </p:cNvCxnSpPr>
          <p:nvPr/>
        </p:nvCxnSpPr>
        <p:spPr>
          <a:xfrm>
            <a:off x="895350" y="4627411"/>
            <a:ext cx="10186988" cy="0"/>
          </a:xfrm>
          <a:prstGeom prst="line">
            <a:avLst/>
          </a:prstGeom>
          <a:ln w="12700" cap="flat" cmpd="sng" algn="ctr">
            <a:solidFill>
              <a:schemeClr val="tx2">
                <a:lumMod val="60000"/>
                <a:lumOff val="4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New shape">
            <a:extLst>
              <a:ext uri="{FF2B5EF4-FFF2-40B4-BE49-F238E27FC236}">
                <a16:creationId xmlns:a16="http://schemas.microsoft.com/office/drawing/2014/main" id="{0710DD48-74E1-F798-BC30-B8F19C3F48CA}"/>
              </a:ext>
            </a:extLst>
          </p:cNvPr>
          <p:cNvSpPr/>
          <p:nvPr/>
        </p:nvSpPr>
        <p:spPr>
          <a:xfrm>
            <a:off x="1348581" y="1087437"/>
            <a:ext cx="4279900" cy="203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lang="sv-SE" sz="1400" b="1" dirty="0">
                <a:solidFill>
                  <a:srgbClr val="212121"/>
                </a:solidFill>
                <a:latin typeface="arial"/>
              </a:rPr>
              <a:t>Deltagit i Folksam Cup</a:t>
            </a:r>
            <a:endParaRPr sz="1400" b="1" dirty="0">
              <a:solidFill>
                <a:srgbClr val="212121"/>
              </a:solidFill>
              <a:latin typeface="arial"/>
            </a:endParaRPr>
          </a:p>
        </p:txBody>
      </p:sp>
      <p:sp>
        <p:nvSpPr>
          <p:cNvPr id="14" name="New shape">
            <a:extLst>
              <a:ext uri="{FF2B5EF4-FFF2-40B4-BE49-F238E27FC236}">
                <a16:creationId xmlns:a16="http://schemas.microsoft.com/office/drawing/2014/main" id="{F2B6F046-1122-10A6-93E7-D7165B3602A4}"/>
              </a:ext>
            </a:extLst>
          </p:cNvPr>
          <p:cNvSpPr/>
          <p:nvPr/>
        </p:nvSpPr>
        <p:spPr>
          <a:xfrm>
            <a:off x="7241255" y="1087437"/>
            <a:ext cx="3213100" cy="203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algn="ctr"/>
            <a:r>
              <a:rPr sz="1400" b="1" dirty="0">
                <a:solidFill>
                  <a:srgbClr val="212121"/>
                </a:solidFill>
                <a:latin typeface="arial"/>
              </a:rPr>
              <a:t>Deltagit </a:t>
            </a:r>
            <a:r>
              <a:rPr lang="sv-SE" sz="1400" b="1" dirty="0">
                <a:solidFill>
                  <a:srgbClr val="212121"/>
                </a:solidFill>
                <a:latin typeface="arial"/>
              </a:rPr>
              <a:t>i</a:t>
            </a:r>
            <a:r>
              <a:rPr sz="1400" b="1" dirty="0">
                <a:solidFill>
                  <a:srgbClr val="212121"/>
                </a:solidFill>
                <a:latin typeface="arial"/>
              </a:rPr>
              <a:t> </a:t>
            </a:r>
            <a:r>
              <a:rPr lang="sv-SE" sz="1400" b="1" dirty="0">
                <a:solidFill>
                  <a:srgbClr val="212121"/>
                </a:solidFill>
                <a:latin typeface="arial"/>
              </a:rPr>
              <a:t>Ski Team Ungdomscup</a:t>
            </a:r>
            <a:endParaRPr sz="1400" b="1" dirty="0">
              <a:solidFill>
                <a:srgbClr val="212121"/>
              </a:solidFill>
              <a:latin typeface="arial"/>
            </a:endParaRPr>
          </a:p>
        </p:txBody>
      </p:sp>
    </p:spTree>
    <p:extLst>
      <p:ext uri="{BB962C8B-B14F-4D97-AF65-F5344CB8AC3E}">
        <p14:creationId xmlns:p14="http://schemas.microsoft.com/office/powerpoint/2010/main" val="2703505511"/>
      </p:ext>
    </p:extLst>
  </p:cSld>
  <p:clrMapOvr>
    <a:masterClrMapping/>
  </p:clrMapOvr>
</p:sld>
</file>

<file path=ppt/theme/theme1.xml><?xml version="1.0" encoding="utf-8"?>
<a:theme xmlns:a="http://schemas.openxmlformats.org/drawingml/2006/main" name="Origo PPT">
  <a:themeElements>
    <a:clrScheme name="Origo Group 2025">
      <a:dk1>
        <a:srgbClr val="000000"/>
      </a:dk1>
      <a:lt1>
        <a:sysClr val="window" lastClr="FFFFFF"/>
      </a:lt1>
      <a:dk2>
        <a:srgbClr val="777777"/>
      </a:dk2>
      <a:lt2>
        <a:srgbClr val="A4AEC6"/>
      </a:lt2>
      <a:accent1>
        <a:srgbClr val="4A5D8D"/>
      </a:accent1>
      <a:accent2>
        <a:srgbClr val="92E7E2"/>
      </a:accent2>
      <a:accent3>
        <a:srgbClr val="75B990"/>
      </a:accent3>
      <a:accent4>
        <a:srgbClr val="EBC771"/>
      </a:accent4>
      <a:accent5>
        <a:srgbClr val="C1646E"/>
      </a:accent5>
      <a:accent6>
        <a:srgbClr val="624764"/>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a:lstStyle/>
      <a:style>
        <a:lnRef idx="0">
          <a:scrgbClr r="0" g="0" b="0"/>
        </a:lnRef>
        <a:fillRef idx="0">
          <a:scrgbClr r="0" g="0" b="0"/>
        </a:fillRef>
        <a:effectRef idx="0">
          <a:scrgbClr r="0" g="0" b="0"/>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Off-black">
      <a:srgbClr val="212121"/>
    </a:custClr>
    <a:custClr name="Off-white">
      <a:srgbClr val="F3FADD"/>
    </a:custClr>
    <a:custClr name="Isblå, tonad 20%">
      <a:srgbClr val="B6BED1"/>
    </a:custClr>
    <a:custClr>
      <a:srgbClr val="FFFFFF"/>
    </a:custClr>
    <a:custClr name="Blå, tonad 20%">
      <a:srgbClr val="6377AD"/>
    </a:custClr>
    <a:custClr name="Turkos, tonad 20%">
      <a:srgbClr val="A6ECE9"/>
    </a:custClr>
    <a:custClr name="Grön, tonad 20%">
      <a:srgbClr val="8FC7A6"/>
    </a:custClr>
    <a:custClr name="Gul, tonad 20%">
      <a:srgbClr val="EFD18D"/>
    </a:custClr>
    <a:custClr name="Röd, tonad 20%">
      <a:srgbClr val="CD838A"/>
    </a:custClr>
    <a:custClr name="Lila, tonad 20%">
      <a:srgbClr val="88638B"/>
    </a:custClr>
    <a:custClr name="Grey 1">
      <a:srgbClr val="8C8C8C"/>
    </a:custClr>
    <a:custClr name="Beige 1">
      <a:srgbClr val="EAE6DF"/>
    </a:custClr>
    <a:custClr name="Isblå, tonad 40%">
      <a:srgbClr val="C8CEDD"/>
    </a:custClr>
    <a:custClr>
      <a:srgbClr val="FFFFFF"/>
    </a:custClr>
    <a:custClr name="Blå, tonad 40%">
      <a:srgbClr val="8A99C1"/>
    </a:custClr>
    <a:custClr name="Turkos, tonad 40%">
      <a:srgbClr val="BDF0EE"/>
    </a:custClr>
    <a:custClr name="Grön, tonad 40%">
      <a:srgbClr val="ACD5BC"/>
    </a:custClr>
    <a:custClr name="Gul, tonad 40%">
      <a:srgbClr val="F3DDA9"/>
    </a:custClr>
    <a:custClr name="Röd, tonad 40%">
      <a:srgbClr val="DAA0A6"/>
    </a:custClr>
    <a:custClr name="Lila, tonad 40%">
      <a:srgbClr val="A888AA"/>
    </a:custClr>
    <a:custClr name="Grey 2">
      <a:srgbClr val="D1D1D1"/>
    </a:custClr>
    <a:custClr name="Beige 2">
      <a:srgbClr val="F5F3EF"/>
    </a:custClr>
    <a:custClr name="Isblå, tonad 20%">
      <a:srgbClr val="DBDFE8"/>
    </a:custClr>
    <a:custClr>
      <a:srgbClr val="FFFFFF"/>
    </a:custClr>
    <a:custClr name="Blå, tonad 20%">
      <a:srgbClr val="B1BBD6"/>
    </a:custClr>
    <a:custClr name="Turkos, tonad 20%">
      <a:srgbClr val="D1F5F3"/>
    </a:custClr>
    <a:custClr name="Grön, tonad 20%">
      <a:srgbClr val="C7E2D1"/>
    </a:custClr>
    <a:custClr name="Gul, tonad 20%">
      <a:srgbClr val="F7E8C6"/>
    </a:custClr>
    <a:custClr name="Röd, tonad 20%">
      <a:srgbClr val="E7C0C5"/>
    </a:custClr>
    <a:custClr name="Lila, tonad 20%">
      <a:srgbClr val="C5AFC7"/>
    </a:custClr>
    <a:custClr>
      <a:srgbClr val="FFFFFF"/>
    </a:custClr>
    <a:custClr>
      <a:srgbClr val="FFFFFF"/>
    </a:custClr>
    <a:custClr name="Isblå, tonad 80%">
      <a:srgbClr val="EDEFF3"/>
    </a:custClr>
    <a:custClr>
      <a:srgbClr val="FFFFFF"/>
    </a:custClr>
    <a:custClr name="Blå, tonad 80%">
      <a:srgbClr val="D8DDEB"/>
    </a:custClr>
    <a:custClr name="Turkos, tonad 80%">
      <a:srgbClr val="E9FAF9"/>
    </a:custClr>
    <a:custClr name="Grön, tonad 80%">
      <a:srgbClr val="E3F0E9"/>
    </a:custClr>
    <a:custClr name="Gul, tonad 80%">
      <a:srgbClr val="FBF3E1"/>
    </a:custClr>
    <a:custClr name="Röd, tonad 80%">
      <a:srgbClr val="F2DFE1"/>
    </a:custClr>
    <a:custClr name="Lila, tonad 80%">
      <a:srgbClr val="E1D8E2"/>
    </a:custClr>
  </a:custClrLst>
  <a:extLst>
    <a:ext uri="{05A4C25C-085E-4340-85A3-A5531E510DB2}">
      <thm15:themeFamily xmlns:thm15="http://schemas.microsoft.com/office/thememl/2012/main" name="03 Origo Rapportmall.potx" id="{4A932F49-5D4E-417F-B38D-00E51CD82A8F}" vid="{0B4DED8E-2D39-4FEE-B0C2-ADDD3252843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ed164e9-c72a-45e2-8714-c7468e7b283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C2FAE00A6114D428E3CE9A3274C9BDE" ma:contentTypeVersion="16" ma:contentTypeDescription="Skapa ett nytt dokument." ma:contentTypeScope="" ma:versionID="5c31561b53c0b3ce323ea3504310eb57">
  <xsd:schema xmlns:xsd="http://www.w3.org/2001/XMLSchema" xmlns:xs="http://www.w3.org/2001/XMLSchema" xmlns:p="http://schemas.microsoft.com/office/2006/metadata/properties" xmlns:ns3="81e45317-750c-488e-b067-435704b2488f" xmlns:ns4="5ed164e9-c72a-45e2-8714-c7468e7b283c" targetNamespace="http://schemas.microsoft.com/office/2006/metadata/properties" ma:root="true" ma:fieldsID="a3011dbf0a7f639a762abc9e3f7d9f43" ns3:_="" ns4:_="">
    <xsd:import namespace="81e45317-750c-488e-b067-435704b2488f"/>
    <xsd:import namespace="5ed164e9-c72a-45e2-8714-c7468e7b283c"/>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LengthInSeconds" minOccurs="0"/>
                <xsd:element ref="ns4:_activity" minOccurs="0"/>
                <xsd:element ref="ns4:MediaServiceLocation"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e45317-750c-488e-b067-435704b2488f"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element name="SharingHintHash" ma:index="10" nillable="true" ma:displayName="Delar tips,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ed164e9-c72a-45e2-8714-c7468e7b283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_activity" ma:index="19" nillable="true" ma:displayName="_activity" ma:hidden="true" ma:internalName="_activity">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28B1F5-B9FA-4C07-BBF3-C82A2E3AC7A4}">
  <ds:schemaRefs>
    <ds:schemaRef ds:uri="http://www.w3.org/XML/1998/namespace"/>
    <ds:schemaRef ds:uri="http://schemas.microsoft.com/office/2006/documentManagement/types"/>
    <ds:schemaRef ds:uri="http://purl.org/dc/dcmitype/"/>
    <ds:schemaRef ds:uri="http://purl.org/dc/elements/1.1/"/>
    <ds:schemaRef ds:uri="http://schemas.microsoft.com/office/infopath/2007/PartnerControls"/>
    <ds:schemaRef ds:uri="http://schemas.openxmlformats.org/package/2006/metadata/core-properties"/>
    <ds:schemaRef ds:uri="5ed164e9-c72a-45e2-8714-c7468e7b283c"/>
    <ds:schemaRef ds:uri="81e45317-750c-488e-b067-435704b2488f"/>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E68964C0-9389-4976-A959-A3993E7CDD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e45317-750c-488e-b067-435704b2488f"/>
    <ds:schemaRef ds:uri="5ed164e9-c72a-45e2-8714-c7468e7b28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152E9CC-BEA1-40E4-A18C-46235AB6C9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03 Origo Rapportmall</Template>
  <TotalTime>3174</TotalTime>
  <Words>1745</Words>
  <Application>Microsoft Office PowerPoint</Application>
  <PresentationFormat>Bredbild</PresentationFormat>
  <Paragraphs>332</Paragraphs>
  <Slides>33</Slides>
  <Notes>5</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33</vt:i4>
      </vt:variant>
    </vt:vector>
  </HeadingPairs>
  <TitlesOfParts>
    <vt:vector size="38" baseType="lpstr">
      <vt:lpstr>Aptos</vt:lpstr>
      <vt:lpstr>arial</vt:lpstr>
      <vt:lpstr>arial</vt:lpstr>
      <vt:lpstr>Courier New</vt:lpstr>
      <vt:lpstr>Origo PPT</vt:lpstr>
      <vt:lpstr>Svenska Skidförbundet Ungdomsenkät 2026</vt:lpstr>
      <vt:lpstr>Innehåll</vt:lpstr>
      <vt:lpstr>Sammanfattning</vt:lpstr>
      <vt:lpstr>Sammanfattning, forts.</vt:lpstr>
      <vt:lpstr>Om undersökningen</vt:lpstr>
      <vt:lpstr>Om respondenterna</vt:lpstr>
      <vt:lpstr>Kön- och åldersfördelning</vt:lpstr>
      <vt:lpstr>Var man bor och hur stort samhället är</vt:lpstr>
      <vt:lpstr>Vilka av följande påståenden anser du stämmer in på dig?</vt:lpstr>
      <vt:lpstr>Resultat</vt:lpstr>
      <vt:lpstr>Vilken är din favorittävlingsdisciplin?</vt:lpstr>
      <vt:lpstr>Finns det någon av de nuvarande tävlingsformerna som du skulle vilja åka mer av?</vt:lpstr>
      <vt:lpstr>Hur många gånger i veckan tränar du med din skidförening? Tänk en ”normalvecka”.</vt:lpstr>
      <vt:lpstr>Hur många gånger i veckan tränar du i föreningsverksamhet, i en annan idrott än längdskidor? Tänk en ”normalvecka”.</vt:lpstr>
      <vt:lpstr>Hur många gånger i veckan tränar du på egen hand? Tänk en ”normalvecka” och räkna med all träning oavsett idrott</vt:lpstr>
      <vt:lpstr>Hur ofta jag tränar bestämmer:</vt:lpstr>
      <vt:lpstr>Hur ofta jag tävlar och vilka tävlingar jag deltar i bestämmer:</vt:lpstr>
      <vt:lpstr>Hur många tävlingar med nummerlapp brukar du åka under en säsong?</vt:lpstr>
      <vt:lpstr>Vilken del av resultatlistan uppskattar du att du oftast hamnar i?</vt:lpstr>
      <vt:lpstr>Jag tycker att…</vt:lpstr>
      <vt:lpstr>Jag deltar i min idrott…</vt:lpstr>
      <vt:lpstr>Jag deltar i min idrott…</vt:lpstr>
      <vt:lpstr>I min träningsgrupp</vt:lpstr>
      <vt:lpstr>I min träningsgrupp</vt:lpstr>
      <vt:lpstr>Hur väl instämmer du i följande?</vt:lpstr>
      <vt:lpstr>Resultat</vt:lpstr>
      <vt:lpstr>De som anser att de kan Påverka i hög grad tycker det är roligt och att det är en möjlighet att vara dem de är i högre utsträckning</vt:lpstr>
      <vt:lpstr>Inga större skillnader hos de som planerar att fortsätta nästa säsong mellan de som anser de kan påverka i hög eller i låg grad</vt:lpstr>
      <vt:lpstr>Resultat</vt:lpstr>
      <vt:lpstr>Vilken av följande cuper har du deltagit i?</vt:lpstr>
      <vt:lpstr>Hur väl instämmer du i följande?</vt:lpstr>
      <vt:lpstr>Regionala skillnader i deltagarnas uppfattning om cupernas inverkan på deras tränings- och tävlingsmotivation</vt:lpstr>
      <vt:lpstr>Hur väl instämmer du i följande?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Magnus Näslund</dc:creator>
  <cp:lastModifiedBy>Jenny Limby</cp:lastModifiedBy>
  <cp:revision>41</cp:revision>
  <dcterms:created xsi:type="dcterms:W3CDTF">2026-03-17T15:51:50Z</dcterms:created>
  <dcterms:modified xsi:type="dcterms:W3CDTF">2026-05-25T09:53:08Z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0x0101000C2FAE00A6114D428E3CE9A3274C9BDE</vt:lpwstr>
  </property>
</Properties>
</file>